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saveSubsetFonts="1" autoCompressPictures="0">
  <p:sldMasterIdLst>
    <p:sldMasterId id="2147483662" r:id="rId1"/>
  </p:sldMasterIdLst>
  <p:notesMasterIdLst>
    <p:notesMasterId r:id="rId27"/>
  </p:notesMasterIdLst>
  <p:sldIdLst>
    <p:sldId id="280" r:id="rId2"/>
    <p:sldId id="257" r:id="rId3"/>
    <p:sldId id="258" r:id="rId4"/>
    <p:sldId id="382"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1" r:id="rId23"/>
    <p:sldId id="277" r:id="rId24"/>
    <p:sldId id="278" r:id="rId25"/>
    <p:sldId id="279" r:id="rId26"/>
  </p:sldIdLst>
  <p:sldSz cx="9144000" cy="6858000" type="screen4x3"/>
  <p:notesSz cx="6858000" cy="9144000"/>
  <p:embeddedFontLst>
    <p:embeddedFont>
      <p:font typeface="Calibri" panose="020F0502020204030204" pitchFamily="34" charset="0"/>
      <p:regular r:id="rId28"/>
      <p:bold r:id="rId29"/>
      <p:italic r:id="rId30"/>
      <p:boldItalic r:id="rId31"/>
    </p:embeddedFont>
    <p:embeddedFont>
      <p:font typeface="Century Gothic" panose="020B0502020202020204" pitchFamily="34" charset="0"/>
      <p:regular r:id="rId32"/>
      <p:bold r:id="rId33"/>
      <p:italic r:id="rId34"/>
      <p:boldItalic r:id="rId35"/>
    </p:embeddedFont>
    <p:embeddedFont>
      <p:font typeface="Montserrat" panose="02020500000000000000" charset="0"/>
      <p:regular r:id="rId36"/>
      <p:bold r:id="rId37"/>
      <p:italic r:id="rId38"/>
      <p:boldItalic r:id="rId39"/>
    </p:embeddedFont>
    <p:embeddedFont>
      <p:font typeface="微軟正黑體" panose="020B0604030504040204" pitchFamily="34" charset="-120"/>
      <p:regular r:id="rId40"/>
      <p:bold r:id="rId41"/>
    </p:embeddedFont>
    <p:embeddedFont>
      <p:font typeface="微軟正黑體" panose="020B0604030504040204" pitchFamily="34" charset="-120"/>
      <p:regular r:id="rId40"/>
      <p:bold r:id="rId41"/>
    </p:embeddedFont>
    <p:embeddedFont>
      <p:font typeface="標楷體" panose="03000509000000000000" pitchFamily="65" charset="-120"/>
      <p:regular r:id="rId42"/>
    </p:embeddedFont>
    <p:embeddedFont>
      <p:font typeface="標楷體" panose="03000509000000000000" pitchFamily="65" charset="-120"/>
      <p:regular r:id="rId42"/>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p15:clr>
            <a:srgbClr val="A4A3A4"/>
          </p15:clr>
        </p15:guide>
        <p15:guide id="2" pos="5375">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hs5pXstJYO9WDgDHUjkU7Jkkql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734" y="108"/>
      </p:cViewPr>
      <p:guideLst>
        <p:guide orient="horz" pos="4065"/>
        <p:guide pos="53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zh-TW"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Clr>
                <a:schemeClr val="dk1"/>
              </a:buClr>
              <a:buSzPts val="1200"/>
              <a:buFont typeface="Calibri"/>
              <a:buNone/>
            </a:pPr>
            <a:endParaRPr/>
          </a:p>
        </p:txBody>
      </p:sp>
      <p:sp>
        <p:nvSpPr>
          <p:cNvPr id="90" name="Google Shape;9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da3de16298_0_504: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300"/>
              <a:buFont typeface="Calibri"/>
              <a:buNone/>
            </a:pPr>
            <a:endParaRPr/>
          </a:p>
        </p:txBody>
      </p:sp>
      <p:sp>
        <p:nvSpPr>
          <p:cNvPr id="615" name="Google Shape;615;gda3de16298_0_504: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a3de16298_0_568: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300"/>
              <a:buFont typeface="Calibri"/>
              <a:buNone/>
            </a:pPr>
            <a:endParaRPr/>
          </a:p>
        </p:txBody>
      </p:sp>
      <p:sp>
        <p:nvSpPr>
          <p:cNvPr id="682" name="Google Shape;682;gda3de16298_0_568: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a3de16298_0_632: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300"/>
              <a:buFont typeface="Calibri"/>
              <a:buNone/>
            </a:pPr>
            <a:endParaRPr/>
          </a:p>
        </p:txBody>
      </p:sp>
      <p:sp>
        <p:nvSpPr>
          <p:cNvPr id="749" name="Google Shape;749;gda3de16298_0_632: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da3de16298_0_704: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300"/>
              <a:buFont typeface="Calibri"/>
              <a:buNone/>
            </a:pPr>
            <a:endParaRPr/>
          </a:p>
        </p:txBody>
      </p:sp>
      <p:sp>
        <p:nvSpPr>
          <p:cNvPr id="816" name="Google Shape;816;gda3de16298_0_704: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da3de16298_0_770: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300"/>
              <a:buFont typeface="Calibri"/>
              <a:buNone/>
            </a:pPr>
            <a:endParaRPr/>
          </a:p>
        </p:txBody>
      </p:sp>
      <p:sp>
        <p:nvSpPr>
          <p:cNvPr id="883" name="Google Shape;883;gda3de16298_0_770: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5:notes"/>
          <p:cNvSpPr txBox="1">
            <a:spLocks noGrp="1"/>
          </p:cNvSpPr>
          <p:nvPr>
            <p:ph type="body" idx="1"/>
          </p:nvPr>
        </p:nvSpPr>
        <p:spPr>
          <a:xfrm>
            <a:off x="755968" y="5078605"/>
            <a:ext cx="6047700" cy="4811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50" name="Google Shape;950;p5: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6: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300"/>
              <a:buFont typeface="Calibri"/>
              <a:buNone/>
            </a:pPr>
            <a:endParaRPr/>
          </a:p>
        </p:txBody>
      </p:sp>
      <p:sp>
        <p:nvSpPr>
          <p:cNvPr id="1050" name="Google Shape;1050;p6: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7:notes"/>
          <p:cNvSpPr txBox="1">
            <a:spLocks noGrp="1"/>
          </p:cNvSpPr>
          <p:nvPr>
            <p:ph type="body" idx="1"/>
          </p:nvPr>
        </p:nvSpPr>
        <p:spPr>
          <a:xfrm>
            <a:off x="755968" y="5078605"/>
            <a:ext cx="6047700" cy="4811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17" name="Google Shape;1117;p7: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23:notes"/>
          <p:cNvSpPr txBox="1">
            <a:spLocks noGrp="1"/>
          </p:cNvSpPr>
          <p:nvPr>
            <p:ph type="body" idx="1"/>
          </p:nvPr>
        </p:nvSpPr>
        <p:spPr>
          <a:xfrm>
            <a:off x="755968" y="5078605"/>
            <a:ext cx="6047700" cy="4811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84" name="Google Shape;1184;p23: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8:notes"/>
          <p:cNvSpPr txBox="1">
            <a:spLocks noGrp="1"/>
          </p:cNvSpPr>
          <p:nvPr>
            <p:ph type="body" idx="1"/>
          </p:nvPr>
        </p:nvSpPr>
        <p:spPr>
          <a:xfrm>
            <a:off x="755968" y="5078605"/>
            <a:ext cx="6047700" cy="4811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251" name="Google Shape;1251;p8: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7" name="Google Shape;97;p2: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da3de16298_0_66: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600"/>
              <a:buFont typeface="Calibri"/>
              <a:buNone/>
            </a:pPr>
            <a:endParaRPr/>
          </a:p>
        </p:txBody>
      </p:sp>
      <p:sp>
        <p:nvSpPr>
          <p:cNvPr id="1318" name="Google Shape;1318;gda3de16298_0_66: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24: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600"/>
              <a:buFont typeface="Calibri"/>
              <a:buNone/>
            </a:pPr>
            <a:endParaRPr/>
          </a:p>
        </p:txBody>
      </p:sp>
      <p:sp>
        <p:nvSpPr>
          <p:cNvPr id="1388" name="Google Shape;1388;p24: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da3de16298_0_972:notes"/>
          <p:cNvSpPr txBox="1">
            <a:spLocks noGrp="1"/>
          </p:cNvSpPr>
          <p:nvPr>
            <p:ph type="body" idx="1"/>
          </p:nvPr>
        </p:nvSpPr>
        <p:spPr>
          <a:xfrm>
            <a:off x="755968" y="5078605"/>
            <a:ext cx="6047700" cy="4811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457" name="Google Shape;1457;gda3de16298_0_972: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da3de16298_0_1071: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600"/>
              <a:buFont typeface="Calibri"/>
              <a:buNone/>
            </a:pPr>
            <a:endParaRPr/>
          </a:p>
        </p:txBody>
      </p:sp>
      <p:sp>
        <p:nvSpPr>
          <p:cNvPr id="1557" name="Google Shape;1557;gda3de16298_0_1071: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da3de16298_0_1139: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600"/>
              <a:buFont typeface="Calibri"/>
              <a:buNone/>
            </a:pPr>
            <a:endParaRPr/>
          </a:p>
        </p:txBody>
      </p:sp>
      <p:sp>
        <p:nvSpPr>
          <p:cNvPr id="1626" name="Google Shape;1626;gda3de16298_0_1139: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7" name="Google Shape;107;p3:notes"/>
          <p:cNvSpPr>
            <a:spLocks noGrp="1" noRot="1" noChangeAspect="1"/>
          </p:cNvSpPr>
          <p:nvPr>
            <p:ph type="sldImg" idx="2"/>
          </p:nvPr>
        </p:nvSpPr>
        <p:spPr>
          <a:xfrm>
            <a:off x="1374775" y="1336675"/>
            <a:ext cx="4810125"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dirty="0"/>
          </a:p>
        </p:txBody>
      </p:sp>
      <p:sp>
        <p:nvSpPr>
          <p:cNvPr id="282" name="Google Shape;28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a3de16298_0_132:notes"/>
          <p:cNvSpPr txBox="1">
            <a:spLocks noGrp="1"/>
          </p:cNvSpPr>
          <p:nvPr>
            <p:ph type="body" idx="1"/>
          </p:nvPr>
        </p:nvSpPr>
        <p:spPr>
          <a:xfrm>
            <a:off x="755968" y="5078605"/>
            <a:ext cx="6047700" cy="4811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44" name="Google Shape;244;gda3de16298_0_132: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a3de16298_0_231: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300"/>
              <a:buFont typeface="Calibri"/>
              <a:buNone/>
            </a:pPr>
            <a:endParaRPr/>
          </a:p>
        </p:txBody>
      </p:sp>
      <p:sp>
        <p:nvSpPr>
          <p:cNvPr id="344" name="Google Shape;344;gda3de16298_0_231: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da3de16298_0_299: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300"/>
              <a:buFont typeface="Calibri"/>
              <a:buNone/>
            </a:pPr>
            <a:endParaRPr/>
          </a:p>
        </p:txBody>
      </p:sp>
      <p:sp>
        <p:nvSpPr>
          <p:cNvPr id="411" name="Google Shape;411;gda3de16298_0_299: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da3de16298_0_365: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300"/>
              <a:buFont typeface="Calibri"/>
              <a:buNone/>
            </a:pPr>
            <a:endParaRPr/>
          </a:p>
        </p:txBody>
      </p:sp>
      <p:sp>
        <p:nvSpPr>
          <p:cNvPr id="478" name="Google Shape;478;gda3de16298_0_365: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da3de16298_0_438:notes"/>
          <p:cNvSpPr txBox="1">
            <a:spLocks noGrp="1"/>
          </p:cNvSpPr>
          <p:nvPr>
            <p:ph type="body" idx="1"/>
          </p:nvPr>
        </p:nvSpPr>
        <p:spPr>
          <a:xfrm>
            <a:off x="755968" y="5078605"/>
            <a:ext cx="6047700" cy="4811400"/>
          </a:xfrm>
          <a:prstGeom prst="rect">
            <a:avLst/>
          </a:prstGeom>
          <a:noFill/>
          <a:ln>
            <a:noFill/>
          </a:ln>
        </p:spPr>
        <p:txBody>
          <a:bodyPr spcFirstLastPara="1" wrap="square" lIns="102825" tIns="51400" rIns="102825" bIns="51400" anchor="t" anchorCtr="0">
            <a:noAutofit/>
          </a:bodyPr>
          <a:lstStyle/>
          <a:p>
            <a:pPr marL="0" lvl="0" indent="0" algn="l" rtl="0">
              <a:lnSpc>
                <a:spcPct val="100000"/>
              </a:lnSpc>
              <a:spcBef>
                <a:spcPts val="400"/>
              </a:spcBef>
              <a:spcAft>
                <a:spcPts val="0"/>
              </a:spcAft>
              <a:buClr>
                <a:schemeClr val="dk1"/>
              </a:buClr>
              <a:buSzPts val="1300"/>
              <a:buFont typeface="Calibri"/>
              <a:buNone/>
            </a:pPr>
            <a:endParaRPr/>
          </a:p>
        </p:txBody>
      </p:sp>
      <p:sp>
        <p:nvSpPr>
          <p:cNvPr id="548" name="Google Shape;548;gda3de16298_0_438:notes"/>
          <p:cNvSpPr>
            <a:spLocks noGrp="1" noRot="1" noChangeAspect="1"/>
          </p:cNvSpPr>
          <p:nvPr>
            <p:ph type="sldImg" idx="2"/>
          </p:nvPr>
        </p:nvSpPr>
        <p:spPr>
          <a:xfrm>
            <a:off x="1106488" y="801688"/>
            <a:ext cx="5346700"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4500">
                <a:latin typeface="+mj-ea"/>
                <a:ea typeface="+mj-ea"/>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143000" y="3602038"/>
            <a:ext cx="6858000" cy="1655762"/>
          </a:xfrm>
        </p:spPr>
        <p:txBody>
          <a:bodyPr/>
          <a:lstStyle>
            <a:lvl1pPr marL="0" indent="0" algn="ctr">
              <a:buNone/>
              <a:defRPr sz="1800">
                <a:latin typeface="+mj-ea"/>
                <a:ea typeface="+mj-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zh-TW" altLang="en-US" dirty="0"/>
          </a:p>
        </p:txBody>
      </p:sp>
      <p:sp>
        <p:nvSpPr>
          <p:cNvPr id="4" name="日期版面配置區 3"/>
          <p:cNvSpPr>
            <a:spLocks noGrp="1"/>
          </p:cNvSpPr>
          <p:nvPr>
            <p:ph type="dt" sz="half" idx="10"/>
          </p:nvPr>
        </p:nvSpPr>
        <p:spPr/>
        <p:txBody>
          <a:bodyPr/>
          <a:lstStyle>
            <a:lvl1pPr>
              <a:defRPr>
                <a:latin typeface="Microsoft JhengHei" panose="020B0604030504040204" pitchFamily="34" charset="-120"/>
                <a:ea typeface="Microsoft JhengHei" panose="020B0604030504040204" pitchFamily="34" charset="-120"/>
              </a:defRPr>
            </a:lvl1pPr>
          </a:lstStyle>
          <a:p>
            <a:endParaRPr lang="zh-TW" altLang="en-US"/>
          </a:p>
        </p:txBody>
      </p:sp>
      <p:sp>
        <p:nvSpPr>
          <p:cNvPr id="5" name="頁尾版面配置區 4"/>
          <p:cNvSpPr>
            <a:spLocks noGrp="1"/>
          </p:cNvSpPr>
          <p:nvPr>
            <p:ph type="ftr" sz="quarter" idx="11"/>
          </p:nvPr>
        </p:nvSpPr>
        <p:spPr/>
        <p:txBody>
          <a:bodyPr/>
          <a:lstStyle>
            <a:lvl1pPr>
              <a:defRPr>
                <a:latin typeface="Microsoft JhengHei" panose="020B0604030504040204" pitchFamily="34" charset="-120"/>
                <a:ea typeface="Microsoft JhengHei" panose="020B0604030504040204" pitchFamily="34" charset="-120"/>
              </a:defRPr>
            </a:lvl1pPr>
          </a:lstStyle>
          <a:p>
            <a:endParaRPr lang="zh-TW" altLang="en-US"/>
          </a:p>
        </p:txBody>
      </p:sp>
      <p:sp>
        <p:nvSpPr>
          <p:cNvPr id="6" name="投影片編號版面配置區 5"/>
          <p:cNvSpPr>
            <a:spLocks noGrp="1"/>
          </p:cNvSpPr>
          <p:nvPr>
            <p:ph type="sldNum" sz="quarter" idx="12"/>
          </p:nvPr>
        </p:nvSpPr>
        <p:spPr/>
        <p:txBody>
          <a:bodyPr/>
          <a:lstStyle>
            <a:lvl1pPr>
              <a:defRPr>
                <a:latin typeface="Microsoft JhengHei" panose="020B0604030504040204" pitchFamily="34" charset="-120"/>
                <a:ea typeface="Microsoft JhengHei" panose="020B0604030504040204" pitchFamily="34" charset="-120"/>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pic>
        <p:nvPicPr>
          <p:cNvPr id="7" name="圖片 6"/>
          <p:cNvPicPr>
            <a:picLocks noChangeAspect="1"/>
          </p:cNvPicPr>
          <p:nvPr/>
        </p:nvPicPr>
        <p:blipFill>
          <a:blip r:embed="rId2" cstate="print">
            <a:extLst>
              <a:ext uri="{BEBA8EAE-BF5A-486C-A8C5-ECC9F3942E4B}">
                <a14:imgProps xmlns:a14="http://schemas.microsoft.com/office/drawing/2010/main">
                  <a14:imgLayer r:embed="rId3">
                    <a14:imgEffect>
                      <a14:backgroundRemoval t="500" b="100000" l="1127" r="97465"/>
                    </a14:imgEffect>
                  </a14:imgLayer>
                </a14:imgProps>
              </a:ext>
              <a:ext uri="{28A0092B-C50C-407E-A947-70E740481C1C}">
                <a14:useLocalDpi xmlns:a14="http://schemas.microsoft.com/office/drawing/2010/main" val="0"/>
              </a:ext>
            </a:extLst>
          </a:blip>
          <a:stretch>
            <a:fillRect/>
          </a:stretch>
        </p:blipFill>
        <p:spPr>
          <a:xfrm>
            <a:off x="1421055" y="204589"/>
            <a:ext cx="981128" cy="736998"/>
          </a:xfrm>
          <a:prstGeom prst="rect">
            <a:avLst/>
          </a:prstGeom>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93" y="23813"/>
            <a:ext cx="1400863" cy="1098550"/>
          </a:xfrm>
          <a:prstGeom prst="rect">
            <a:avLst/>
          </a:prstGeom>
        </p:spPr>
      </p:pic>
      <p:sp>
        <p:nvSpPr>
          <p:cNvPr id="9" name="文字方塊 8"/>
          <p:cNvSpPr txBox="1"/>
          <p:nvPr/>
        </p:nvSpPr>
        <p:spPr>
          <a:xfrm>
            <a:off x="2360497" y="342255"/>
            <a:ext cx="4245743" cy="369332"/>
          </a:xfrm>
          <a:prstGeom prst="rect">
            <a:avLst/>
          </a:prstGeom>
          <a:noFill/>
        </p:spPr>
        <p:txBody>
          <a:bodyPr wrap="square" rtlCol="0">
            <a:spAutoFit/>
          </a:bodyPr>
          <a:lstStyle/>
          <a:p>
            <a:r>
              <a:rPr lang="en-US" altLang="zh-TW"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a:t>
            </a: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mbedded</a:t>
            </a:r>
            <a:r>
              <a:rPr lang="en-US" altLang="zh-TW" sz="1800"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V</a:t>
            </a: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ision </a:t>
            </a:r>
            <a:r>
              <a:rPr lang="en-US" altLang="zh-TW" sz="18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I</a:t>
            </a: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ntelligent</a:t>
            </a:r>
            <a:r>
              <a:rPr lang="en-US" altLang="zh-TW" sz="1800"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b="1" baseline="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t>
            </a:r>
            <a:r>
              <a:rPr lang="en-US" altLang="zh-TW" sz="18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aboratory</a:t>
            </a:r>
          </a:p>
        </p:txBody>
      </p:sp>
    </p:spTree>
    <p:extLst>
      <p:ext uri="{BB962C8B-B14F-4D97-AF65-F5344CB8AC3E}">
        <p14:creationId xmlns:p14="http://schemas.microsoft.com/office/powerpoint/2010/main" val="1706659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202356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123239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General Slide">
  <p:cSld name="4_General Slide">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1873455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16"/>
        <p:cNvGrpSpPr/>
        <p:nvPr/>
      </p:nvGrpSpPr>
      <p:grpSpPr>
        <a:xfrm>
          <a:off x="0" y="0"/>
          <a:ext cx="0" cy="0"/>
          <a:chOff x="0" y="0"/>
          <a:chExt cx="0" cy="0"/>
        </a:xfrm>
      </p:grpSpPr>
      <p:sp>
        <p:nvSpPr>
          <p:cNvPr id="17" name="Google Shape;17;p11"/>
          <p:cNvSpPr txBox="1">
            <a:spLocks noGrp="1"/>
          </p:cNvSpPr>
          <p:nvPr>
            <p:ph type="title"/>
          </p:nvPr>
        </p:nvSpPr>
        <p:spPr>
          <a:xfrm>
            <a:off x="856080" y="618480"/>
            <a:ext cx="7428960" cy="147816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4400"/>
              <a:buFont typeface="Times New Roman"/>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1"/>
          <p:cNvSpPr txBox="1">
            <a:spLocks noGrp="1"/>
          </p:cNvSpPr>
          <p:nvPr>
            <p:ph type="subTitle" idx="1"/>
          </p:nvPr>
        </p:nvSpPr>
        <p:spPr>
          <a:xfrm>
            <a:off x="856080" y="2249640"/>
            <a:ext cx="7428960" cy="3541320"/>
          </a:xfrm>
          <a:prstGeom prst="rect">
            <a:avLst/>
          </a:prstGeom>
          <a:noFill/>
          <a:ln>
            <a:noFill/>
          </a:ln>
        </p:spPr>
        <p:txBody>
          <a:bodyPr spcFirstLastPara="1" wrap="square" lIns="0" tIns="0" rIns="0" bIns="0" anchor="ctr" anchorCtr="0">
            <a:normAutofit/>
          </a:bodyPr>
          <a:lstStyle>
            <a:lvl1pPr lvl="0" algn="l">
              <a:lnSpc>
                <a:spcPct val="90000"/>
              </a:lnSpc>
              <a:spcBef>
                <a:spcPts val="1000"/>
              </a:spcBef>
              <a:spcAft>
                <a:spcPts val="0"/>
              </a:spcAft>
              <a:buClr>
                <a:schemeClr val="dk1"/>
              </a:buClr>
              <a:buSzPts val="2800"/>
              <a:buChar char="•"/>
              <a:defRPr>
                <a:latin typeface="Times New Roman"/>
                <a:ea typeface="Times New Roman"/>
                <a:cs typeface="Times New Roman"/>
                <a:sym typeface="Times New Roman"/>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7582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j-lt"/>
                <a:ea typeface="+mj-ea"/>
              </a:defRPr>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lvl1pPr>
              <a:defRPr>
                <a:latin typeface="+mn-lt"/>
                <a:ea typeface="+mj-ea"/>
              </a:defRPr>
            </a:lvl1pPr>
            <a:lvl2pPr>
              <a:defRPr>
                <a:latin typeface="+mn-lt"/>
                <a:ea typeface="+mj-ea"/>
              </a:defRPr>
            </a:lvl2pPr>
            <a:lvl3pPr>
              <a:defRPr>
                <a:latin typeface="+mn-lt"/>
                <a:ea typeface="+mj-ea"/>
              </a:defRPr>
            </a:lvl3pPr>
            <a:lvl4pPr>
              <a:defRPr>
                <a:latin typeface="+mn-lt"/>
                <a:ea typeface="+mj-ea"/>
              </a:defRPr>
            </a:lvl4pPr>
            <a:lvl5pPr>
              <a:defRPr>
                <a:latin typeface="+mn-lt"/>
                <a:ea typeface="+mj-ea"/>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日期版面配置區 3"/>
          <p:cNvSpPr>
            <a:spLocks noGrp="1"/>
          </p:cNvSpPr>
          <p:nvPr>
            <p:ph type="dt" sz="half" idx="10"/>
          </p:nvPr>
        </p:nvSpPr>
        <p:spPr/>
        <p:txBody>
          <a:bodyPr/>
          <a:lstStyle>
            <a:lvl1pPr>
              <a:defRPr>
                <a:latin typeface="+mj-ea"/>
                <a:ea typeface="+mj-ea"/>
              </a:defRPr>
            </a:lvl1pPr>
          </a:lstStyle>
          <a:p>
            <a:endParaRPr lang="zh-TW" altLang="en-US"/>
          </a:p>
        </p:txBody>
      </p:sp>
      <p:sp>
        <p:nvSpPr>
          <p:cNvPr id="5" name="頁尾版面配置區 4"/>
          <p:cNvSpPr>
            <a:spLocks noGrp="1"/>
          </p:cNvSpPr>
          <p:nvPr>
            <p:ph type="ftr" sz="quarter" idx="11"/>
          </p:nvPr>
        </p:nvSpPr>
        <p:spPr/>
        <p:txBody>
          <a:bodyPr/>
          <a:lstStyle>
            <a:lvl1pPr>
              <a:defRPr>
                <a:latin typeface="+mj-ea"/>
                <a:ea typeface="+mj-ea"/>
              </a:defRPr>
            </a:lvl1pPr>
          </a:lstStyle>
          <a:p>
            <a:endParaRPr lang="zh-TW" altLang="en-US"/>
          </a:p>
        </p:txBody>
      </p:sp>
      <p:sp>
        <p:nvSpPr>
          <p:cNvPr id="6" name="投影片編號版面配置區 5"/>
          <p:cNvSpPr>
            <a:spLocks noGrp="1"/>
          </p:cNvSpPr>
          <p:nvPr>
            <p:ph type="sldNum" sz="quarter" idx="12"/>
          </p:nvPr>
        </p:nvSpPr>
        <p:spPr/>
        <p:txBody>
          <a:bodyPr/>
          <a:lstStyle>
            <a:lvl1pPr>
              <a:defRPr>
                <a:latin typeface="+mj-ea"/>
                <a:ea typeface="+mj-ea"/>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pic>
        <p:nvPicPr>
          <p:cNvPr id="7" name="圖片 6"/>
          <p:cNvPicPr>
            <a:picLocks noChangeAspect="1"/>
          </p:cNvPicPr>
          <p:nvPr/>
        </p:nvPicPr>
        <p:blipFill>
          <a:blip r:embed="rId2" cstate="print">
            <a:extLst>
              <a:ext uri="{BEBA8EAE-BF5A-486C-A8C5-ECC9F3942E4B}">
                <a14:imgProps xmlns:a14="http://schemas.microsoft.com/office/drawing/2010/main">
                  <a14:imgLayer r:embed="rId3">
                    <a14:imgEffect>
                      <a14:backgroundRemoval t="500" b="100000" l="1127" r="97465"/>
                    </a14:imgEffect>
                  </a14:imgLayer>
                </a14:imgProps>
              </a:ext>
              <a:ext uri="{28A0092B-C50C-407E-A947-70E740481C1C}">
                <a14:useLocalDpi xmlns:a14="http://schemas.microsoft.com/office/drawing/2010/main" val="0"/>
              </a:ext>
            </a:extLst>
          </a:blip>
          <a:stretch>
            <a:fillRect/>
          </a:stretch>
        </p:blipFill>
        <p:spPr>
          <a:xfrm>
            <a:off x="0" y="0"/>
            <a:ext cx="981128" cy="736998"/>
          </a:xfrm>
          <a:prstGeom prst="rect">
            <a:avLst/>
          </a:prstGeom>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1186" y="-6370"/>
            <a:ext cx="1172814" cy="919715"/>
          </a:xfrm>
          <a:prstGeom prst="rect">
            <a:avLst/>
          </a:prstGeom>
        </p:spPr>
      </p:pic>
    </p:spTree>
    <p:extLst>
      <p:ext uri="{BB962C8B-B14F-4D97-AF65-F5344CB8AC3E}">
        <p14:creationId xmlns:p14="http://schemas.microsoft.com/office/powerpoint/2010/main" val="235213390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9"/>
            <a:ext cx="7886700" cy="2852737"/>
          </a:xfrm>
        </p:spPr>
        <p:txBody>
          <a:bodyPr anchor="b"/>
          <a:lstStyle>
            <a:lvl1pPr>
              <a:defRPr sz="4500">
                <a:latin typeface="+mn-lt"/>
                <a:ea typeface="+mn-ea"/>
              </a:defRPr>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latin typeface="+mj-lt"/>
                <a:ea typeface="+mj-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01672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atin typeface="+mn-lt"/>
                <a:ea typeface="+mj-ea"/>
              </a:defRPr>
            </a:lvl1pPr>
          </a:lstStyle>
          <a:p>
            <a:r>
              <a:rPr lang="zh-TW" altLang="en-US"/>
              <a:t>按一下以編輯母片標題樣式</a:t>
            </a:r>
            <a:endParaRPr lang="zh-TW" altLang="en-US" dirty="0"/>
          </a:p>
        </p:txBody>
      </p:sp>
      <p:sp>
        <p:nvSpPr>
          <p:cNvPr id="3" name="內容版面配置區 2"/>
          <p:cNvSpPr>
            <a:spLocks noGrp="1"/>
          </p:cNvSpPr>
          <p:nvPr>
            <p:ph sz="half" idx="1"/>
          </p:nvPr>
        </p:nvSpPr>
        <p:spPr>
          <a:xfrm>
            <a:off x="628650" y="1825625"/>
            <a:ext cx="3886200" cy="4351338"/>
          </a:xfrm>
        </p:spPr>
        <p:txBody>
          <a:bodyPr/>
          <a:lstStyle>
            <a:lvl1pPr>
              <a:defRPr>
                <a:latin typeface="+mn-lt"/>
                <a:ea typeface="+mj-ea"/>
              </a:defRPr>
            </a:lvl1pPr>
            <a:lvl2pPr>
              <a:defRPr>
                <a:latin typeface="+mn-lt"/>
                <a:ea typeface="+mj-ea"/>
              </a:defRPr>
            </a:lvl2pPr>
            <a:lvl3pPr>
              <a:defRPr>
                <a:latin typeface="+mn-lt"/>
                <a:ea typeface="+mj-ea"/>
              </a:defRPr>
            </a:lvl3pPr>
            <a:lvl4pPr>
              <a:defRPr>
                <a:latin typeface="+mn-lt"/>
                <a:ea typeface="+mj-ea"/>
              </a:defRPr>
            </a:lvl4pPr>
            <a:lvl5pPr>
              <a:defRPr>
                <a:latin typeface="+mn-lt"/>
                <a:ea typeface="+mj-ea"/>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內容版面配置區 3"/>
          <p:cNvSpPr>
            <a:spLocks noGrp="1"/>
          </p:cNvSpPr>
          <p:nvPr>
            <p:ph sz="half" idx="2"/>
          </p:nvPr>
        </p:nvSpPr>
        <p:spPr>
          <a:xfrm>
            <a:off x="4629150" y="1825625"/>
            <a:ext cx="3886200" cy="4351338"/>
          </a:xfrm>
        </p:spPr>
        <p:txBody>
          <a:bodyPr/>
          <a:lstStyle>
            <a:lvl1pPr>
              <a:defRPr>
                <a:latin typeface="+mn-lt"/>
                <a:ea typeface="+mj-ea"/>
              </a:defRPr>
            </a:lvl1pPr>
            <a:lvl2pPr>
              <a:defRPr>
                <a:latin typeface="+mn-lt"/>
                <a:ea typeface="+mj-ea"/>
              </a:defRPr>
            </a:lvl2pPr>
            <a:lvl3pPr>
              <a:defRPr>
                <a:latin typeface="+mn-lt"/>
                <a:ea typeface="+mj-ea"/>
              </a:defRPr>
            </a:lvl3pPr>
            <a:lvl4pPr>
              <a:defRPr>
                <a:latin typeface="+mn-lt"/>
                <a:ea typeface="+mj-ea"/>
              </a:defRPr>
            </a:lvl4pPr>
            <a:lvl5pPr>
              <a:defRPr>
                <a:latin typeface="+mn-lt"/>
                <a:ea typeface="+mj-ea"/>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日期版面配置區 4"/>
          <p:cNvSpPr>
            <a:spLocks noGrp="1"/>
          </p:cNvSpPr>
          <p:nvPr>
            <p:ph type="dt" sz="half" idx="10"/>
          </p:nvPr>
        </p:nvSpPr>
        <p:spPr/>
        <p:txBody>
          <a:bodyPr/>
          <a:lstStyle>
            <a:lvl1pPr>
              <a:defRPr>
                <a:latin typeface="+mn-lt"/>
                <a:ea typeface="+mj-ea"/>
              </a:defRPr>
            </a:lvl1pPr>
          </a:lstStyle>
          <a:p>
            <a:endParaRPr lang="zh-TW" altLang="en-US"/>
          </a:p>
        </p:txBody>
      </p:sp>
      <p:sp>
        <p:nvSpPr>
          <p:cNvPr id="6" name="頁尾版面配置區 5"/>
          <p:cNvSpPr>
            <a:spLocks noGrp="1"/>
          </p:cNvSpPr>
          <p:nvPr>
            <p:ph type="ftr" sz="quarter" idx="11"/>
          </p:nvPr>
        </p:nvSpPr>
        <p:spPr/>
        <p:txBody>
          <a:bodyPr/>
          <a:lstStyle>
            <a:lvl1pPr>
              <a:defRPr>
                <a:latin typeface="+mn-lt"/>
                <a:ea typeface="+mj-ea"/>
              </a:defRPr>
            </a:lvl1pPr>
          </a:lstStyle>
          <a:p>
            <a:endParaRPr lang="zh-TW" altLang="en-US"/>
          </a:p>
        </p:txBody>
      </p:sp>
      <p:sp>
        <p:nvSpPr>
          <p:cNvPr id="7" name="投影片編號版面配置區 6"/>
          <p:cNvSpPr>
            <a:spLocks noGrp="1"/>
          </p:cNvSpPr>
          <p:nvPr>
            <p:ph type="sldNum" sz="quarter" idx="12"/>
          </p:nvPr>
        </p:nvSpPr>
        <p:spPr/>
        <p:txBody>
          <a:bodyPr/>
          <a:lstStyle>
            <a:lvl1pPr>
              <a:defRPr>
                <a:latin typeface="+mn-lt"/>
                <a:ea typeface="+mj-ea"/>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pic>
        <p:nvPicPr>
          <p:cNvPr id="8" name="圖片 7"/>
          <p:cNvPicPr>
            <a:picLocks noChangeAspect="1"/>
          </p:cNvPicPr>
          <p:nvPr/>
        </p:nvPicPr>
        <p:blipFill>
          <a:blip r:embed="rId2" cstate="print">
            <a:extLst>
              <a:ext uri="{BEBA8EAE-BF5A-486C-A8C5-ECC9F3942E4B}">
                <a14:imgProps xmlns:a14="http://schemas.microsoft.com/office/drawing/2010/main">
                  <a14:imgLayer r:embed="rId3">
                    <a14:imgEffect>
                      <a14:backgroundRemoval t="500" b="100000" l="1127" r="97465"/>
                    </a14:imgEffect>
                  </a14:imgLayer>
                </a14:imgProps>
              </a:ext>
              <a:ext uri="{28A0092B-C50C-407E-A947-70E740481C1C}">
                <a14:useLocalDpi xmlns:a14="http://schemas.microsoft.com/office/drawing/2010/main" val="0"/>
              </a:ext>
            </a:extLst>
          </a:blip>
          <a:stretch>
            <a:fillRect/>
          </a:stretch>
        </p:blipFill>
        <p:spPr>
          <a:xfrm>
            <a:off x="0" y="0"/>
            <a:ext cx="981128" cy="736998"/>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1186" y="-6370"/>
            <a:ext cx="1172814" cy="919715"/>
          </a:xfrm>
          <a:prstGeom prst="rect">
            <a:avLst/>
          </a:prstGeom>
        </p:spPr>
      </p:pic>
    </p:spTree>
    <p:extLst>
      <p:ext uri="{BB962C8B-B14F-4D97-AF65-F5344CB8AC3E}">
        <p14:creationId xmlns:p14="http://schemas.microsoft.com/office/powerpoint/2010/main" val="23167110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29841" y="365126"/>
            <a:ext cx="7886700" cy="1325563"/>
          </a:xfrm>
        </p:spPr>
        <p:txBody>
          <a:bodyPr/>
          <a:lstStyle>
            <a:lvl1pPr>
              <a:defRPr>
                <a:latin typeface="+mn-lt"/>
                <a:ea typeface="+mn-ea"/>
              </a:defRPr>
            </a:lvl1pPr>
          </a:lstStyle>
          <a:p>
            <a:r>
              <a:rPr lang="zh-TW" altLang="en-US"/>
              <a:t>按一下以編輯母片標題樣式</a:t>
            </a:r>
          </a:p>
        </p:txBody>
      </p:sp>
      <p:sp>
        <p:nvSpPr>
          <p:cNvPr id="3" name="文字版面配置區 2"/>
          <p:cNvSpPr>
            <a:spLocks noGrp="1"/>
          </p:cNvSpPr>
          <p:nvPr>
            <p:ph type="body" idx="1"/>
          </p:nvPr>
        </p:nvSpPr>
        <p:spPr>
          <a:xfrm>
            <a:off x="629842" y="1681163"/>
            <a:ext cx="3868340" cy="823912"/>
          </a:xfrm>
        </p:spPr>
        <p:txBody>
          <a:bodyPr anchor="b"/>
          <a:lstStyle>
            <a:lvl1pPr marL="0" indent="0">
              <a:buNone/>
              <a:defRPr sz="1800" b="1">
                <a:latin typeface="+mn-lt"/>
                <a:ea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p:cNvSpPr>
            <a:spLocks noGrp="1"/>
          </p:cNvSpPr>
          <p:nvPr>
            <p:ph sz="half" idx="2"/>
          </p:nvPr>
        </p:nvSpPr>
        <p:spPr>
          <a:xfrm>
            <a:off x="629842" y="2505075"/>
            <a:ext cx="3868340" cy="3684588"/>
          </a:xfrm>
        </p:spPr>
        <p:txBody>
          <a:bodyPr/>
          <a:lstStyle>
            <a:lvl1pPr>
              <a:defRPr>
                <a:latin typeface="+mn-lt"/>
                <a:ea typeface="+mn-ea"/>
              </a:defRPr>
            </a:lvl1pPr>
            <a:lvl2pPr>
              <a:defRPr>
                <a:latin typeface="+mn-lt"/>
                <a:ea typeface="+mn-ea"/>
              </a:defRPr>
            </a:lvl2pPr>
            <a:lvl3pPr>
              <a:defRPr>
                <a:latin typeface="+mn-lt"/>
                <a:ea typeface="+mn-ea"/>
              </a:defRPr>
            </a:lvl3pPr>
            <a:lvl4pPr>
              <a:defRPr>
                <a:latin typeface="+mn-lt"/>
                <a:ea typeface="+mn-ea"/>
              </a:defRPr>
            </a:lvl4pPr>
            <a:lvl5pPr>
              <a:defRPr>
                <a:latin typeface="+mn-lt"/>
                <a:ea typeface="+mn-ea"/>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391" cy="823912"/>
          </a:xfrm>
        </p:spPr>
        <p:txBody>
          <a:bodyPr anchor="b"/>
          <a:lstStyle>
            <a:lvl1pPr marL="0" indent="0">
              <a:buNone/>
              <a:defRPr sz="1800" b="1">
                <a:latin typeface="+mn-lt"/>
                <a:ea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391" cy="3684588"/>
          </a:xfrm>
        </p:spPr>
        <p:txBody>
          <a:bodyPr/>
          <a:lstStyle>
            <a:lvl1pPr>
              <a:defRPr>
                <a:latin typeface="+mn-lt"/>
                <a:ea typeface="+mn-ea"/>
              </a:defRPr>
            </a:lvl1pPr>
            <a:lvl2pPr>
              <a:defRPr>
                <a:latin typeface="+mn-lt"/>
                <a:ea typeface="+mn-ea"/>
              </a:defRPr>
            </a:lvl2pPr>
            <a:lvl3pPr>
              <a:defRPr>
                <a:latin typeface="+mn-lt"/>
                <a:ea typeface="+mn-ea"/>
              </a:defRPr>
            </a:lvl3pPr>
            <a:lvl4pPr>
              <a:defRPr>
                <a:latin typeface="+mn-lt"/>
                <a:ea typeface="+mn-ea"/>
              </a:defRPr>
            </a:lvl4pPr>
            <a:lvl5pPr>
              <a:defRPr>
                <a:latin typeface="+mn-lt"/>
                <a:ea typeface="+mn-ea"/>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atin typeface="+mn-lt"/>
                <a:ea typeface="+mn-ea"/>
              </a:defRPr>
            </a:lvl1pPr>
          </a:lstStyle>
          <a:p>
            <a:endParaRPr lang="zh-TW" altLang="en-US"/>
          </a:p>
        </p:txBody>
      </p:sp>
      <p:sp>
        <p:nvSpPr>
          <p:cNvPr id="8" name="頁尾版面配置區 7"/>
          <p:cNvSpPr>
            <a:spLocks noGrp="1"/>
          </p:cNvSpPr>
          <p:nvPr>
            <p:ph type="ftr" sz="quarter" idx="11"/>
          </p:nvPr>
        </p:nvSpPr>
        <p:spPr/>
        <p:txBody>
          <a:bodyPr/>
          <a:lstStyle>
            <a:lvl1pPr>
              <a:defRPr>
                <a:latin typeface="+mn-lt"/>
                <a:ea typeface="+mn-ea"/>
              </a:defRPr>
            </a:lvl1pPr>
          </a:lstStyle>
          <a:p>
            <a:endParaRPr lang="zh-TW" altLang="en-US"/>
          </a:p>
        </p:txBody>
      </p:sp>
      <p:sp>
        <p:nvSpPr>
          <p:cNvPr id="9" name="投影片編號版面配置區 8"/>
          <p:cNvSpPr>
            <a:spLocks noGrp="1"/>
          </p:cNvSpPr>
          <p:nvPr>
            <p:ph type="sldNum" sz="quarter" idx="12"/>
          </p:nvPr>
        </p:nvSpPr>
        <p:spPr/>
        <p:txBody>
          <a:bodyPr/>
          <a:lstStyle>
            <a:lvl1pPr>
              <a:defRPr>
                <a:latin typeface="+mn-lt"/>
                <a:ea typeface="+mn-ea"/>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3863262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933868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982901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p>
        </p:txBody>
      </p:sp>
      <p:sp>
        <p:nvSpPr>
          <p:cNvPr id="3" name="內容版面配置區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0082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p>
        </p:txBody>
      </p:sp>
      <p:sp>
        <p:nvSpPr>
          <p:cNvPr id="3" name="圖片版面配置區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p:cNvSpPr>
            <a:spLocks noGrp="1"/>
          </p:cNvSpPr>
          <p:nvPr>
            <p:ph type="dt" sz="half" idx="10"/>
          </p:nvPr>
        </p:nvSpPr>
        <p:spPr/>
        <p:txBody>
          <a:bodyPr/>
          <a:lstStyle/>
          <a:p>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151365342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30000" r="-60000"/>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標楷體" panose="03000509000000000000" pitchFamily="65" charset="-120"/>
                <a:ea typeface="標楷體" panose="03000509000000000000" pitchFamily="65" charset="-120"/>
              </a:defRPr>
            </a:lvl1pPr>
          </a:lstStyle>
          <a:p>
            <a:endParaRPr lang="zh-TW" altLang="en-US"/>
          </a:p>
        </p:txBody>
      </p:sp>
      <p:sp>
        <p:nvSpPr>
          <p:cNvPr id="5" name="頁尾版面配置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標楷體" panose="03000509000000000000" pitchFamily="65" charset="-120"/>
                <a:ea typeface="標楷體" panose="03000509000000000000" pitchFamily="65" charset="-120"/>
              </a:defRPr>
            </a:lvl1pPr>
          </a:lstStyle>
          <a:p>
            <a:endParaRPr lang="zh-TW" altLang="en-US"/>
          </a:p>
        </p:txBody>
      </p:sp>
      <p:sp>
        <p:nvSpPr>
          <p:cNvPr id="6" name="投影片編號版面配置區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標楷體" panose="03000509000000000000" pitchFamily="65" charset="-120"/>
                <a:ea typeface="標楷體" panose="03000509000000000000" pitchFamily="65" charset="-120"/>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4109641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標楷體" panose="03000509000000000000" pitchFamily="65" charset="-120"/>
          <a:ea typeface="標楷體" panose="03000509000000000000" pitchFamily="65" charset="-12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標楷體" panose="03000509000000000000" pitchFamily="65" charset="-120"/>
          <a:ea typeface="標楷體" panose="03000509000000000000" pitchFamily="65"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標楷體" panose="03000509000000000000" pitchFamily="65" charset="-120"/>
          <a:ea typeface="標楷體" panose="03000509000000000000" pitchFamily="65"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標楷體" panose="03000509000000000000" pitchFamily="65" charset="-120"/>
          <a:ea typeface="標楷體" panose="03000509000000000000" pitchFamily="65"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標楷體" panose="03000509000000000000" pitchFamily="65" charset="-120"/>
          <a:ea typeface="標楷體" panose="03000509000000000000" pitchFamily="65"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標楷體" panose="03000509000000000000" pitchFamily="65" charset="-120"/>
          <a:ea typeface="標楷體" panose="03000509000000000000" pitchFamily="65"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標題 3">
            <a:extLst>
              <a:ext uri="{FF2B5EF4-FFF2-40B4-BE49-F238E27FC236}">
                <a16:creationId xmlns:a16="http://schemas.microsoft.com/office/drawing/2014/main" id="{F35F10BA-09C0-41D8-9FFA-BB7DFF646A71}"/>
              </a:ext>
            </a:extLst>
          </p:cNvPr>
          <p:cNvSpPr>
            <a:spLocks noGrp="1"/>
          </p:cNvSpPr>
          <p:nvPr>
            <p:ph type="ctrTitle"/>
          </p:nvPr>
        </p:nvSpPr>
        <p:spPr>
          <a:xfrm>
            <a:off x="1143000" y="1156929"/>
            <a:ext cx="6858000" cy="2387600"/>
          </a:xfrm>
        </p:spPr>
        <p:txBody>
          <a:bodyPr>
            <a:noAutofit/>
          </a:bodyPr>
          <a:lstStyle/>
          <a:p>
            <a:r>
              <a:rPr lang="zh-TW" altLang="en-US" sz="4000" b="1" dirty="0">
                <a:latin typeface="Times New Roman" panose="02020603050405020304" pitchFamily="18" charset="0"/>
                <a:cs typeface="Times New Roman" panose="02020603050405020304" pitchFamily="18" charset="0"/>
                <a:sym typeface="Times New Roman"/>
              </a:rPr>
              <a:t>微算機系統實習</a:t>
            </a:r>
            <a:br>
              <a:rPr lang="zh-TW" altLang="en-US" sz="3600" b="1" dirty="0">
                <a:latin typeface="Times New Roman" panose="02020603050405020304" pitchFamily="18" charset="0"/>
                <a:cs typeface="Times New Roman" panose="02020603050405020304" pitchFamily="18" charset="0"/>
                <a:sym typeface="Times New Roman"/>
              </a:rPr>
            </a:br>
            <a:r>
              <a:rPr lang="en-US" altLang="zh-TW" sz="2800" b="1" dirty="0">
                <a:latin typeface="Times New Roman" panose="02020603050405020304" pitchFamily="18" charset="0"/>
                <a:cs typeface="Times New Roman" panose="02020603050405020304" pitchFamily="18" charset="0"/>
                <a:sym typeface="Times New Roman"/>
              </a:rPr>
              <a:t>MICROPROCESSOR SYSTEMS LAB.</a:t>
            </a:r>
            <a:br>
              <a:rPr lang="en-US" altLang="zh-TW" sz="2000" b="1" dirty="0">
                <a:latin typeface="Times New Roman" panose="02020603050405020304" pitchFamily="18" charset="0"/>
                <a:cs typeface="Times New Roman" panose="02020603050405020304" pitchFamily="18" charset="0"/>
                <a:sym typeface="Times New Roman"/>
              </a:rPr>
            </a:br>
            <a:r>
              <a:rPr lang="en-US" altLang="zh-TW" sz="2800" b="1" dirty="0">
                <a:latin typeface="Times New Roman" panose="02020603050405020304" pitchFamily="18" charset="0"/>
                <a:cs typeface="Times New Roman" panose="02020603050405020304" pitchFamily="18" charset="0"/>
                <a:sym typeface="Times New Roman"/>
              </a:rPr>
              <a:t>SPRING, 2023</a:t>
            </a:r>
            <a:endParaRPr lang="zh-TW" altLang="en-US" sz="2800" dirty="0"/>
          </a:p>
        </p:txBody>
      </p:sp>
      <p:sp>
        <p:nvSpPr>
          <p:cNvPr id="5" name="副標題 4">
            <a:extLst>
              <a:ext uri="{FF2B5EF4-FFF2-40B4-BE49-F238E27FC236}">
                <a16:creationId xmlns:a16="http://schemas.microsoft.com/office/drawing/2014/main" id="{123BA5FA-CCAC-428A-A1C0-CAC875A4073E}"/>
              </a:ext>
            </a:extLst>
          </p:cNvPr>
          <p:cNvSpPr>
            <a:spLocks noGrp="1"/>
          </p:cNvSpPr>
          <p:nvPr>
            <p:ph type="subTitle" idx="1"/>
          </p:nvPr>
        </p:nvSpPr>
        <p:spPr/>
        <p:txBody>
          <a:bodyPr/>
          <a:lstStyle/>
          <a:p>
            <a:pPr lvl="0">
              <a:lnSpc>
                <a:spcPct val="80000"/>
              </a:lnSpc>
              <a:spcBef>
                <a:spcPts val="0"/>
              </a:spcBef>
              <a:buClr>
                <a:srgbClr val="FFFFFF"/>
              </a:buClr>
              <a:buSzPts val="2000"/>
            </a:pPr>
            <a:r>
              <a:rPr lang="en-US" altLang="zh-TW" dirty="0">
                <a:latin typeface="Times New Roman" panose="02020603050405020304" pitchFamily="18" charset="0"/>
                <a:cs typeface="Times New Roman" panose="02020603050405020304" pitchFamily="18" charset="0"/>
                <a:sym typeface="Times New Roman"/>
              </a:rPr>
              <a:t>Instructor</a:t>
            </a:r>
            <a:r>
              <a:rPr lang="zh-TW" altLang="en-US" dirty="0">
                <a:latin typeface="Times New Roman" panose="02020603050405020304" pitchFamily="18" charset="0"/>
                <a:cs typeface="Times New Roman" panose="02020603050405020304" pitchFamily="18" charset="0"/>
                <a:sym typeface="Times New Roman"/>
              </a:rPr>
              <a:t>：</a:t>
            </a:r>
            <a:r>
              <a:rPr lang="en-US" altLang="zh-TW" dirty="0">
                <a:latin typeface="Times New Roman" panose="02020603050405020304" pitchFamily="18" charset="0"/>
                <a:cs typeface="Times New Roman" panose="02020603050405020304" pitchFamily="18" charset="0"/>
                <a:sym typeface="Times New Roman"/>
              </a:rPr>
              <a:t>Yen-Lin Chen(</a:t>
            </a:r>
            <a:r>
              <a:rPr lang="zh-TW" altLang="en-US" dirty="0">
                <a:latin typeface="Times New Roman" panose="02020603050405020304" pitchFamily="18" charset="0"/>
                <a:cs typeface="Times New Roman" panose="02020603050405020304" pitchFamily="18" charset="0"/>
                <a:sym typeface="Microsoft JhengHei"/>
              </a:rPr>
              <a:t>陳彥霖</a:t>
            </a:r>
            <a:r>
              <a:rPr lang="en-US" altLang="zh-TW" dirty="0">
                <a:latin typeface="Times New Roman" panose="02020603050405020304" pitchFamily="18" charset="0"/>
                <a:cs typeface="Times New Roman" panose="02020603050405020304" pitchFamily="18" charset="0"/>
                <a:sym typeface="Times New Roman"/>
              </a:rPr>
              <a:t>), Ph.D.</a:t>
            </a:r>
            <a:endParaRPr lang="en-US" altLang="zh-TW" sz="2000" dirty="0">
              <a:latin typeface="Times New Roman" panose="02020603050405020304" pitchFamily="18" charset="0"/>
              <a:cs typeface="Times New Roman" panose="02020603050405020304" pitchFamily="18" charset="0"/>
              <a:sym typeface="Times New Roman"/>
            </a:endParaRPr>
          </a:p>
          <a:p>
            <a:pPr lvl="0">
              <a:lnSpc>
                <a:spcPct val="60000"/>
              </a:lnSpc>
              <a:spcBef>
                <a:spcPts val="1000"/>
              </a:spcBef>
              <a:buClr>
                <a:srgbClr val="FFFFFF"/>
              </a:buClr>
              <a:buSzPts val="2200"/>
            </a:pPr>
            <a:r>
              <a:rPr lang="en-US" altLang="zh-TW" sz="2000" dirty="0">
                <a:latin typeface="Times New Roman" panose="02020603050405020304" pitchFamily="18" charset="0"/>
                <a:cs typeface="Times New Roman" panose="02020603050405020304" pitchFamily="18" charset="0"/>
                <a:sym typeface="Times New Roman"/>
              </a:rPr>
              <a:t>Professor</a:t>
            </a:r>
          </a:p>
          <a:p>
            <a:pPr lvl="0">
              <a:lnSpc>
                <a:spcPct val="60000"/>
              </a:lnSpc>
              <a:spcBef>
                <a:spcPts val="1000"/>
              </a:spcBef>
              <a:buClr>
                <a:srgbClr val="FFFFFF"/>
              </a:buClr>
              <a:buSzPts val="2200"/>
            </a:pPr>
            <a:r>
              <a:rPr lang="en-US" altLang="zh-TW" sz="2000" dirty="0">
                <a:latin typeface="Times New Roman" panose="02020603050405020304" pitchFamily="18" charset="0"/>
                <a:cs typeface="Times New Roman" panose="02020603050405020304" pitchFamily="18" charset="0"/>
                <a:sym typeface="Times New Roman"/>
              </a:rPr>
              <a:t>Dept. Computer Science and Information Engineering</a:t>
            </a:r>
          </a:p>
          <a:p>
            <a:pPr lvl="0">
              <a:lnSpc>
                <a:spcPct val="60000"/>
              </a:lnSpc>
              <a:spcBef>
                <a:spcPts val="1000"/>
              </a:spcBef>
              <a:buClr>
                <a:srgbClr val="FFFFFF"/>
              </a:buClr>
              <a:buSzPts val="2200"/>
            </a:pPr>
            <a:r>
              <a:rPr lang="en-US" altLang="zh-TW" sz="2000" dirty="0">
                <a:latin typeface="Times New Roman" panose="02020603050405020304" pitchFamily="18" charset="0"/>
                <a:cs typeface="Times New Roman" panose="02020603050405020304" pitchFamily="18" charset="0"/>
                <a:sym typeface="Times New Roman"/>
              </a:rPr>
              <a:t>National Taipei University of Technology</a:t>
            </a:r>
            <a:endParaRPr lang="en-US" altLang="zh-TW" dirty="0">
              <a:latin typeface="Times New Roman" panose="02020603050405020304" pitchFamily="18" charset="0"/>
              <a:cs typeface="Times New Roman" panose="02020603050405020304" pitchFamily="18" charset="0"/>
              <a:sym typeface="Times New Roman"/>
            </a:endParaRPr>
          </a:p>
          <a:p>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2" name="標題 1">
            <a:extLst>
              <a:ext uri="{FF2B5EF4-FFF2-40B4-BE49-F238E27FC236}">
                <a16:creationId xmlns:a16="http://schemas.microsoft.com/office/drawing/2014/main" id="{4D2F4949-EDD7-4C32-8B3C-1B88F1408A87}"/>
              </a:ext>
            </a:extLst>
          </p:cNvPr>
          <p:cNvSpPr>
            <a:spLocks noGrp="1"/>
          </p:cNvSpPr>
          <p:nvPr>
            <p:ph type="title"/>
          </p:nvPr>
        </p:nvSpPr>
        <p:spPr/>
        <p:txBody>
          <a:bodyPr>
            <a:normAutofit/>
          </a:bodyPr>
          <a:lstStyle/>
          <a:p>
            <a:r>
              <a:rPr lang="zh-TW" altLang="en-US" sz="2800" dirty="0">
                <a:solidFill>
                  <a:schemeClr val="bg1"/>
                </a:solidFill>
                <a:latin typeface="Times New Roman" panose="02020603050405020304" pitchFamily="18" charset="0"/>
                <a:ea typeface="+mn-ea"/>
                <a:cs typeface="Times New Roman" panose="02020603050405020304" pitchFamily="18" charset="0"/>
                <a:sym typeface="Microsoft JhengHei"/>
              </a:rPr>
              <a:t>使用 </a:t>
            </a:r>
            <a:r>
              <a:rPr lang="en-US" altLang="zh-TW" sz="2800" dirty="0">
                <a:solidFill>
                  <a:schemeClr val="bg1"/>
                </a:solidFill>
                <a:latin typeface="Times New Roman" panose="02020603050405020304" pitchFamily="18" charset="0"/>
                <a:ea typeface="+mn-ea"/>
                <a:cs typeface="Times New Roman" panose="02020603050405020304" pitchFamily="18" charset="0"/>
                <a:sym typeface="Microsoft JhengHei"/>
              </a:rPr>
              <a:t>LINUX KERNEL </a:t>
            </a:r>
            <a:r>
              <a:rPr lang="zh-TW" altLang="en-US" sz="2800" dirty="0">
                <a:solidFill>
                  <a:schemeClr val="bg1"/>
                </a:solidFill>
                <a:latin typeface="Times New Roman" panose="02020603050405020304" pitchFamily="18" charset="0"/>
                <a:ea typeface="+mn-ea"/>
                <a:cs typeface="Times New Roman" panose="02020603050405020304" pitchFamily="18" charset="0"/>
                <a:sym typeface="Microsoft JhengHei"/>
              </a:rPr>
              <a:t>的函式庫進行檔案處理</a:t>
            </a:r>
            <a:endParaRPr lang="zh-TW" altLang="en-US" sz="2800" dirty="0">
              <a:solidFill>
                <a:schemeClr val="bg1"/>
              </a:solidFill>
              <a:latin typeface="Times New Roman" panose="02020603050405020304" pitchFamily="18" charset="0"/>
              <a:ea typeface="+mn-ea"/>
              <a:cs typeface="Times New Roman" panose="02020603050405020304" pitchFamily="18" charset="0"/>
            </a:endParaRPr>
          </a:p>
        </p:txBody>
      </p:sp>
      <p:sp>
        <p:nvSpPr>
          <p:cNvPr id="617" name="Google Shape;617;gda3de16298_0_50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solidFill>
                  <a:schemeClr val="bg1"/>
                </a:solidFill>
                <a:latin typeface="Times New Roman" panose="02020603050405020304" pitchFamily="18" charset="0"/>
                <a:ea typeface="+mn-ea"/>
                <a:cs typeface="Times New Roman" panose="02020603050405020304" pitchFamily="18" charset="0"/>
              </a:rPr>
              <a:t>9</a:t>
            </a:fld>
            <a:endParaRPr>
              <a:solidFill>
                <a:schemeClr val="bg1"/>
              </a:solidFill>
              <a:latin typeface="Times New Roman" panose="02020603050405020304" pitchFamily="18" charset="0"/>
              <a:ea typeface="+mn-ea"/>
              <a:cs typeface="Times New Roman" panose="02020603050405020304" pitchFamily="18" charset="0"/>
            </a:endParaRPr>
          </a:p>
        </p:txBody>
      </p:sp>
      <p:sp>
        <p:nvSpPr>
          <p:cNvPr id="67" name="Google Shape;678;gda3de16298_0_504">
            <a:extLst>
              <a:ext uri="{FF2B5EF4-FFF2-40B4-BE49-F238E27FC236}">
                <a16:creationId xmlns:a16="http://schemas.microsoft.com/office/drawing/2014/main" id="{5E5EAA71-C76C-4875-9CF7-A7DC0E36EEAC}"/>
              </a:ext>
            </a:extLst>
          </p:cNvPr>
          <p:cNvSpPr txBox="1">
            <a:spLocks noGrp="1"/>
          </p:cNvSpPr>
          <p:nvPr>
            <p:ph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380365" indent="-342900">
              <a:lnSpc>
                <a:spcPct val="150000"/>
              </a:lnSpc>
              <a:spcBef>
                <a:spcPts val="0"/>
              </a:spcBef>
              <a:buSzPts val="2200"/>
            </a:pPr>
            <a:r>
              <a:rPr lang="zh-TW" altLang="en-US" dirty="0">
                <a:sym typeface="Times New Roman"/>
              </a:rPr>
              <a:t>開檔前要先將記憶體資料存起來當檔案處理完關檔案後要寫回記憶體</a:t>
            </a:r>
            <a:endParaRPr dirty="0">
              <a:sym typeface="Times New Roman"/>
            </a:endParaRPr>
          </a:p>
          <a:p>
            <a:pPr marL="380365" indent="-342900">
              <a:lnSpc>
                <a:spcPct val="150000"/>
              </a:lnSpc>
              <a:spcBef>
                <a:spcPts val="1000"/>
              </a:spcBef>
              <a:buSzPts val="2200"/>
            </a:pPr>
            <a:r>
              <a:rPr lang="en-US" altLang="zh-TW" dirty="0">
                <a:sym typeface="Times New Roman"/>
              </a:rPr>
              <a:t>mm_segment_t old_fs; </a:t>
            </a:r>
            <a:r>
              <a:rPr lang="en-US" altLang="zh-TW" dirty="0">
                <a:solidFill>
                  <a:srgbClr val="FF0000"/>
                </a:solidFill>
                <a:highlight>
                  <a:srgbClr val="FFFF00"/>
                </a:highlight>
                <a:sym typeface="Times New Roman"/>
              </a:rPr>
              <a:t>//</a:t>
            </a:r>
            <a:r>
              <a:rPr lang="zh-TW" altLang="en-US" dirty="0">
                <a:solidFill>
                  <a:srgbClr val="FF0000"/>
                </a:solidFill>
                <a:highlight>
                  <a:srgbClr val="FFFF00"/>
                </a:highlight>
                <a:sym typeface="DFKai-SB"/>
              </a:rPr>
              <a:t>建立紀錄記憶體中資料的結構</a:t>
            </a:r>
            <a:endParaRPr dirty="0">
              <a:solidFill>
                <a:srgbClr val="FF0000"/>
              </a:solidFill>
              <a:highlight>
                <a:srgbClr val="FFFF00"/>
              </a:highlight>
              <a:sym typeface="DFKai-SB"/>
            </a:endParaRPr>
          </a:p>
          <a:p>
            <a:pPr marL="380365" indent="-342900">
              <a:lnSpc>
                <a:spcPct val="150000"/>
              </a:lnSpc>
              <a:spcBef>
                <a:spcPts val="1000"/>
              </a:spcBef>
              <a:buSzPts val="2200"/>
            </a:pPr>
            <a:r>
              <a:rPr lang="en-US" altLang="zh-TW" dirty="0">
                <a:sym typeface="Times New Roman"/>
              </a:rPr>
              <a:t>old_fs = get_fs(); </a:t>
            </a:r>
            <a:r>
              <a:rPr lang="en-US" altLang="zh-TW" dirty="0">
                <a:solidFill>
                  <a:srgbClr val="FF0000"/>
                </a:solidFill>
                <a:highlight>
                  <a:srgbClr val="FFFF00"/>
                </a:highlight>
                <a:sym typeface="Times New Roman"/>
              </a:rPr>
              <a:t>//</a:t>
            </a:r>
            <a:r>
              <a:rPr lang="zh-TW" altLang="en-US" dirty="0">
                <a:solidFill>
                  <a:srgbClr val="FF0000"/>
                </a:solidFill>
                <a:highlight>
                  <a:srgbClr val="FFFF00"/>
                </a:highlight>
                <a:sym typeface="DFKai-SB"/>
              </a:rPr>
              <a:t>取得記憶體中資料放</a:t>
            </a:r>
            <a:endParaRPr dirty="0">
              <a:solidFill>
                <a:srgbClr val="FF0000"/>
              </a:solidFill>
              <a:highlight>
                <a:srgbClr val="FFFF00"/>
              </a:highlight>
              <a:sym typeface="DFKai-SB"/>
            </a:endParaRPr>
          </a:p>
          <a:p>
            <a:pPr marL="380365" indent="-342900">
              <a:lnSpc>
                <a:spcPct val="150000"/>
              </a:lnSpc>
              <a:spcBef>
                <a:spcPts val="1000"/>
              </a:spcBef>
              <a:buSzPts val="2200"/>
            </a:pPr>
            <a:r>
              <a:rPr lang="en-US" altLang="zh-TW" dirty="0">
                <a:sym typeface="Times New Roman"/>
              </a:rPr>
              <a:t>set_fs(get_ds()); </a:t>
            </a:r>
            <a:r>
              <a:rPr lang="en-US" altLang="zh-TW" dirty="0">
                <a:solidFill>
                  <a:srgbClr val="FF0000"/>
                </a:solidFill>
                <a:highlight>
                  <a:srgbClr val="FFFF00"/>
                </a:highlight>
                <a:sym typeface="Times New Roman"/>
              </a:rPr>
              <a:t>//</a:t>
            </a:r>
            <a:r>
              <a:rPr lang="zh-TW" altLang="en-US" dirty="0">
                <a:solidFill>
                  <a:srgbClr val="FF0000"/>
                </a:solidFill>
                <a:highlight>
                  <a:srgbClr val="FFFF00"/>
                </a:highlight>
                <a:sym typeface="DFKai-SB"/>
              </a:rPr>
              <a:t>將記憶體寫檔區段清空讓之後寫檔使用</a:t>
            </a:r>
            <a:endParaRPr dirty="0">
              <a:solidFill>
                <a:srgbClr val="FF0000"/>
              </a:solidFill>
              <a:highlight>
                <a:srgbClr val="FFFF00"/>
              </a:highlight>
              <a:sym typeface="DFKai-SB"/>
            </a:endParaRPr>
          </a:p>
          <a:p>
            <a:pPr marL="380365" indent="-342900">
              <a:lnSpc>
                <a:spcPct val="150000"/>
              </a:lnSpc>
              <a:spcBef>
                <a:spcPts val="1000"/>
              </a:spcBef>
              <a:buSzPts val="2200"/>
            </a:pPr>
            <a:r>
              <a:rPr lang="zh-TW" altLang="en-US" dirty="0">
                <a:sym typeface="Times New Roman"/>
              </a:rPr>
              <a:t>～～～寫檔並關檔後～～～</a:t>
            </a:r>
            <a:endParaRPr dirty="0">
              <a:sym typeface="Times New Roman"/>
            </a:endParaRPr>
          </a:p>
          <a:p>
            <a:pPr marL="380365" indent="-342900">
              <a:lnSpc>
                <a:spcPct val="150000"/>
              </a:lnSpc>
              <a:spcBef>
                <a:spcPts val="1000"/>
              </a:spcBef>
              <a:buSzPts val="2200"/>
            </a:pPr>
            <a:r>
              <a:rPr lang="en-US" altLang="zh-TW" dirty="0">
                <a:sym typeface="Times New Roman"/>
              </a:rPr>
              <a:t>set_fs(old_fs); </a:t>
            </a:r>
            <a:r>
              <a:rPr lang="en-US" altLang="zh-TW" dirty="0">
                <a:solidFill>
                  <a:srgbClr val="FF0000"/>
                </a:solidFill>
                <a:highlight>
                  <a:srgbClr val="FFFF00"/>
                </a:highlight>
                <a:sym typeface="Times New Roman"/>
              </a:rPr>
              <a:t>//</a:t>
            </a:r>
            <a:r>
              <a:rPr lang="zh-TW" altLang="en-US" dirty="0">
                <a:solidFill>
                  <a:srgbClr val="FF0000"/>
                </a:solidFill>
                <a:highlight>
                  <a:srgbClr val="FFFF00"/>
                </a:highlight>
                <a:sym typeface="DFKai-SB"/>
              </a:rPr>
              <a:t>回存記憶體中資料區段</a:t>
            </a:r>
            <a:endParaRPr dirty="0">
              <a:solidFill>
                <a:srgbClr val="FF0000"/>
              </a:solidFill>
              <a:highlight>
                <a:srgbClr val="FFFF00"/>
              </a:highlight>
              <a:sym typeface="DFKai-SB"/>
            </a:endParaRPr>
          </a:p>
          <a:p>
            <a:pPr marL="509588" indent="-342900">
              <a:spcBef>
                <a:spcPts val="1000"/>
              </a:spcBef>
              <a:buSzPts val="2200"/>
            </a:pPr>
            <a:endParaRPr dirty="0">
              <a:sym typeface="Times New Roman"/>
            </a:endParaRPr>
          </a:p>
          <a:p>
            <a:pPr marL="806450" lvl="1" indent="-285750">
              <a:spcBef>
                <a:spcPts val="500"/>
              </a:spcBef>
              <a:buSzPts val="2000"/>
            </a:pPr>
            <a:endParaRPr dirty="0">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da3de16298_0_56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t>10</a:t>
            </a:fld>
            <a:endParaRPr/>
          </a:p>
        </p:txBody>
      </p:sp>
      <p:sp>
        <p:nvSpPr>
          <p:cNvPr id="67" name="Google Shape;745;gda3de16298_0_568">
            <a:extLst>
              <a:ext uri="{FF2B5EF4-FFF2-40B4-BE49-F238E27FC236}">
                <a16:creationId xmlns:a16="http://schemas.microsoft.com/office/drawing/2014/main" id="{E49CF558-41C9-40A7-9F89-8C75972714DD}"/>
              </a:ext>
            </a:extLst>
          </p:cNvPr>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300"/>
              <a:buFont typeface="Arial"/>
              <a:buNone/>
            </a:pPr>
            <a:r>
              <a:rPr lang="zh-TW" sz="2800" b="0" i="0" u="none" strike="noStrike" cap="none" dirty="0">
                <a:solidFill>
                  <a:schemeClr val="dk1"/>
                </a:solidFill>
                <a:cs typeface="Microsoft JhengHei"/>
                <a:sym typeface="Microsoft JhengHei"/>
              </a:rPr>
              <a:t>使用 LINUX KERNEL 的函式庫進行檔案處理</a:t>
            </a:r>
            <a:endParaRPr sz="3200" b="0" i="0" u="none" strike="noStrike" cap="none" dirty="0">
              <a:solidFill>
                <a:srgbClr val="000000"/>
              </a:solidFill>
              <a:cs typeface="Times New Roman"/>
              <a:sym typeface="Times New Roman"/>
            </a:endParaRPr>
          </a:p>
        </p:txBody>
      </p:sp>
      <p:sp>
        <p:nvSpPr>
          <p:cNvPr id="68" name="Google Shape;746;gda3de16298_0_568">
            <a:extLst>
              <a:ext uri="{FF2B5EF4-FFF2-40B4-BE49-F238E27FC236}">
                <a16:creationId xmlns:a16="http://schemas.microsoft.com/office/drawing/2014/main" id="{01BD45EB-7DD5-42E3-93FF-BDE261777D5F}"/>
              </a:ext>
            </a:extLst>
          </p:cNvPr>
          <p:cNvSpPr txBox="1">
            <a:spLocks noGrp="1"/>
          </p:cNvSpPr>
          <p:nvPr>
            <p:ph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369887" marR="0" lvl="0" indent="-342900" algn="l" rtl="0">
              <a:lnSpc>
                <a:spcPct val="150000"/>
              </a:lnSpc>
              <a:spcBef>
                <a:spcPts val="0"/>
              </a:spcBef>
              <a:spcAft>
                <a:spcPts val="0"/>
              </a:spcAft>
              <a:buClr>
                <a:schemeClr val="tx1"/>
              </a:buClr>
              <a:buSzPts val="2200"/>
              <a:buFont typeface="Arial"/>
              <a:buChar char="•"/>
            </a:pPr>
            <a:r>
              <a:rPr lang="zh-TW" sz="2200" b="0" i="0" u="none" strike="noStrike" cap="none" dirty="0">
                <a:latin typeface="Times New Roman" panose="02020603050405020304" pitchFamily="18" charset="0"/>
                <a:ea typeface="+mn-ea"/>
                <a:cs typeface="Times New Roman" panose="02020603050405020304" pitchFamily="18" charset="0"/>
                <a:sym typeface="Times New Roman"/>
              </a:rPr>
              <a:t>關檔</a:t>
            </a:r>
            <a:endParaRPr sz="2200" b="0" i="0" u="none" strike="noStrike" cap="none" dirty="0">
              <a:latin typeface="Times New Roman" panose="02020603050405020304" pitchFamily="18" charset="0"/>
              <a:ea typeface="+mn-ea"/>
              <a:cs typeface="Times New Roman" panose="02020603050405020304" pitchFamily="18" charset="0"/>
              <a:sym typeface="Times New Roman"/>
            </a:endParaRPr>
          </a:p>
          <a:p>
            <a:pPr marL="369887" marR="0" lvl="0" indent="-342900" algn="l" rtl="0">
              <a:lnSpc>
                <a:spcPct val="150000"/>
              </a:lnSpc>
              <a:spcBef>
                <a:spcPts val="1000"/>
              </a:spcBef>
              <a:spcAft>
                <a:spcPts val="0"/>
              </a:spcAft>
              <a:buClr>
                <a:schemeClr val="tx1"/>
              </a:buClr>
              <a:buSzPts val="2200"/>
              <a:buFont typeface="Arial"/>
              <a:buChar char="•"/>
            </a:pPr>
            <a:r>
              <a:rPr lang="zh-TW" sz="2200" b="0" i="0" u="none" strike="noStrike" cap="none" dirty="0">
                <a:latin typeface="Times New Roman" panose="02020603050405020304" pitchFamily="18" charset="0"/>
                <a:ea typeface="+mn-ea"/>
                <a:cs typeface="Times New Roman" panose="02020603050405020304" pitchFamily="18" charset="0"/>
                <a:sym typeface="Times New Roman"/>
              </a:rPr>
              <a:t>filp_close(</a:t>
            </a:r>
            <a:r>
              <a:rPr lang="zh-TW" sz="22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rPr>
              <a:t>&lt;檔案結構指標&gt;, </a:t>
            </a:r>
            <a:r>
              <a:rPr lang="zh-TW" sz="2200" b="0" i="0" u="none" strike="noStrike" cap="none" dirty="0">
                <a:latin typeface="Times New Roman" panose="02020603050405020304" pitchFamily="18" charset="0"/>
                <a:ea typeface="+mn-ea"/>
                <a:cs typeface="Times New Roman" panose="02020603050405020304" pitchFamily="18" charset="0"/>
                <a:sym typeface="Times New Roman"/>
              </a:rPr>
              <a:t>NULL);</a:t>
            </a:r>
            <a:endParaRPr sz="2200" b="0" i="0" u="none" strike="noStrike" cap="none" dirty="0">
              <a:latin typeface="Times New Roman" panose="02020603050405020304" pitchFamily="18" charset="0"/>
              <a:ea typeface="+mn-ea"/>
              <a:cs typeface="Times New Roman" panose="02020603050405020304" pitchFamily="18" charset="0"/>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2" name="標題 1">
            <a:extLst>
              <a:ext uri="{FF2B5EF4-FFF2-40B4-BE49-F238E27FC236}">
                <a16:creationId xmlns:a16="http://schemas.microsoft.com/office/drawing/2014/main" id="{ABADD2D2-EBC2-4D5E-B859-F6F6B97FF40B}"/>
              </a:ext>
            </a:extLst>
          </p:cNvPr>
          <p:cNvSpPr>
            <a:spLocks noGrp="1"/>
          </p:cNvSpPr>
          <p:nvPr>
            <p:ph type="title"/>
          </p:nvPr>
        </p:nvSpPr>
        <p:spPr/>
        <p:txBody>
          <a:bodyPr>
            <a:normAutofit/>
          </a:bodyPr>
          <a:lstStyle/>
          <a:p>
            <a:r>
              <a:rPr lang="zh-TW" altLang="en-US" sz="2800" dirty="0">
                <a:solidFill>
                  <a:schemeClr val="dk1"/>
                </a:solidFill>
                <a:latin typeface="Times New Roman" panose="02020603050405020304" pitchFamily="18" charset="0"/>
                <a:cs typeface="Times New Roman" panose="02020603050405020304" pitchFamily="18" charset="0"/>
                <a:sym typeface="Microsoft JhengHei"/>
              </a:rPr>
              <a:t>使用 </a:t>
            </a:r>
            <a:r>
              <a:rPr lang="en-US" altLang="zh-TW" sz="2800" dirty="0">
                <a:solidFill>
                  <a:schemeClr val="dk1"/>
                </a:solidFill>
                <a:latin typeface="Times New Roman" panose="02020603050405020304" pitchFamily="18" charset="0"/>
                <a:cs typeface="Times New Roman" panose="02020603050405020304" pitchFamily="18" charset="0"/>
                <a:sym typeface="Microsoft JhengHei"/>
              </a:rPr>
              <a:t>LINUX KERNEL </a:t>
            </a:r>
            <a:r>
              <a:rPr lang="zh-TW" altLang="en-US" sz="2800" dirty="0">
                <a:solidFill>
                  <a:schemeClr val="dk1"/>
                </a:solidFill>
                <a:latin typeface="Times New Roman" panose="02020603050405020304" pitchFamily="18" charset="0"/>
                <a:cs typeface="Times New Roman" panose="02020603050405020304" pitchFamily="18" charset="0"/>
                <a:sym typeface="Microsoft JhengHei"/>
              </a:rPr>
              <a:t>的函式庫進行檔案處理</a:t>
            </a:r>
            <a:endParaRPr lang="zh-TW" altLang="en-US" sz="2800" dirty="0">
              <a:latin typeface="Times New Roman" panose="02020603050405020304" pitchFamily="18" charset="0"/>
              <a:cs typeface="Times New Roman" panose="02020603050405020304" pitchFamily="18" charset="0"/>
            </a:endParaRPr>
          </a:p>
        </p:txBody>
      </p:sp>
      <p:sp>
        <p:nvSpPr>
          <p:cNvPr id="751" name="Google Shape;751;gda3de16298_0_63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latin typeface="Times New Roman" panose="02020603050405020304" pitchFamily="18" charset="0"/>
                <a:cs typeface="Times New Roman" panose="02020603050405020304" pitchFamily="18" charset="0"/>
              </a:rPr>
              <a:t>11</a:t>
            </a:fld>
            <a:endParaRPr>
              <a:latin typeface="Times New Roman" panose="02020603050405020304" pitchFamily="18" charset="0"/>
              <a:cs typeface="Times New Roman" panose="02020603050405020304" pitchFamily="18" charset="0"/>
            </a:endParaRPr>
          </a:p>
        </p:txBody>
      </p:sp>
      <p:sp>
        <p:nvSpPr>
          <p:cNvPr id="73" name="Google Shape;751;gda3de16298_0_632">
            <a:extLst>
              <a:ext uri="{FF2B5EF4-FFF2-40B4-BE49-F238E27FC236}">
                <a16:creationId xmlns:a16="http://schemas.microsoft.com/office/drawing/2014/main" id="{37E61730-35ED-41CC-8374-11F83F9B86FD}"/>
              </a:ext>
            </a:extLst>
          </p:cNvPr>
          <p:cNvSpPr txBox="1">
            <a:spLocks/>
          </p:cNvSpPr>
          <p:nvPr/>
        </p:nvSpPr>
        <p:spPr>
          <a:xfrm>
            <a:off x="6457950" y="6356351"/>
            <a:ext cx="2057400" cy="365125"/>
          </a:xfrm>
          <a:prstGeom prst="rect">
            <a:avLst/>
          </a:prstGeom>
          <a:noFill/>
          <a:ln>
            <a:noFill/>
          </a:ln>
        </p:spPr>
        <p:txBody>
          <a:bodyPr spcFirstLastPara="1" vert="horz" wrap="square" lIns="91425" tIns="45700" rIns="91425" bIns="45700" rtlCol="0" anchor="ctr" anchorCtr="0">
            <a:noAutofit/>
          </a:bodyPr>
          <a:lstStyle>
            <a:defPPr>
              <a:defRPr lang="zh-TW"/>
            </a:defPPr>
            <a:lvl1pPr marL="0" algn="r" defTabSz="914400" rtl="0" eaLnBrk="1" latinLnBrk="0" hangingPunct="1">
              <a:defRPr sz="900" kern="1200">
                <a:solidFill>
                  <a:schemeClr val="tx1">
                    <a:tint val="75000"/>
                  </a:schemeClr>
                </a:solidFill>
                <a:latin typeface="+mj-ea"/>
                <a:ea typeface="+mj-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888888"/>
              </a:buClr>
              <a:buSzPts val="900"/>
              <a:buFont typeface="Calibri"/>
              <a:buNone/>
            </a:pPr>
            <a:fld id="{00000000-1234-1234-1234-123412341234}" type="slidenum">
              <a:rPr lang="en-US" altLang="zh-TW" smtClean="0">
                <a:latin typeface="Times New Roman" panose="02020603050405020304" pitchFamily="18" charset="0"/>
                <a:cs typeface="Times New Roman" panose="02020603050405020304" pitchFamily="18" charset="0"/>
              </a:rPr>
              <a:pPr>
                <a:buClr>
                  <a:srgbClr val="888888"/>
                </a:buClr>
                <a:buSzPts val="900"/>
                <a:buFont typeface="Calibri"/>
                <a:buNone/>
              </a:pPr>
              <a:t>11</a:t>
            </a:fld>
            <a:endParaRPr lang="en-US">
              <a:latin typeface="Times New Roman" panose="02020603050405020304" pitchFamily="18" charset="0"/>
              <a:cs typeface="Times New Roman" panose="02020603050405020304" pitchFamily="18" charset="0"/>
            </a:endParaRPr>
          </a:p>
        </p:txBody>
      </p:sp>
      <p:sp>
        <p:nvSpPr>
          <p:cNvPr id="75" name="Google Shape;813;gda3de16298_0_632">
            <a:extLst>
              <a:ext uri="{FF2B5EF4-FFF2-40B4-BE49-F238E27FC236}">
                <a16:creationId xmlns:a16="http://schemas.microsoft.com/office/drawing/2014/main" id="{E3E0E3A7-5C9D-4955-97FC-7A5B20B8FD81}"/>
              </a:ext>
            </a:extLst>
          </p:cNvPr>
          <p:cNvSpPr txBox="1">
            <a:spLocks noGrp="1"/>
          </p:cNvSpPr>
          <p:nvPr>
            <p:ph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369887" indent="-342900">
              <a:lnSpc>
                <a:spcPct val="150000"/>
              </a:lnSpc>
              <a:spcBef>
                <a:spcPts val="0"/>
              </a:spcBef>
              <a:buClr>
                <a:schemeClr val="tx1"/>
              </a:buClr>
              <a:buSzPts val="2200"/>
            </a:pPr>
            <a:r>
              <a:rPr lang="zh-TW" sz="2200" b="0" i="0" u="none" strike="noStrike" cap="none" dirty="0">
                <a:solidFill>
                  <a:schemeClr val="bg1"/>
                </a:solidFill>
                <a:latin typeface="Times New Roman" panose="02020603050405020304" pitchFamily="18" charset="0"/>
                <a:ea typeface="+mj-ea"/>
                <a:cs typeface="Times New Roman" panose="02020603050405020304" pitchFamily="18" charset="0"/>
                <a:sym typeface="Times New Roman"/>
              </a:rPr>
              <a:t>寫檔</a:t>
            </a:r>
            <a:endParaRPr sz="2200" b="0" i="0" u="none" strike="noStrike" cap="none" dirty="0">
              <a:solidFill>
                <a:schemeClr val="bg1"/>
              </a:solidFill>
              <a:latin typeface="Times New Roman" panose="02020603050405020304" pitchFamily="18" charset="0"/>
              <a:ea typeface="+mj-ea"/>
              <a:cs typeface="Times New Roman" panose="02020603050405020304" pitchFamily="18" charset="0"/>
              <a:sym typeface="Times New Roman"/>
            </a:endParaRPr>
          </a:p>
          <a:p>
            <a:pPr marL="369887" indent="-342900">
              <a:lnSpc>
                <a:spcPct val="150000"/>
              </a:lnSpc>
              <a:spcBef>
                <a:spcPts val="1000"/>
              </a:spcBef>
              <a:buClr>
                <a:schemeClr val="tx1"/>
              </a:buClr>
              <a:buSzPts val="2200"/>
            </a:pPr>
            <a:r>
              <a:rPr lang="zh-TW" sz="2200" b="0" i="0" u="none" strike="noStrike" cap="none" dirty="0">
                <a:solidFill>
                  <a:schemeClr val="bg1"/>
                </a:solidFill>
                <a:latin typeface="Times New Roman" panose="02020603050405020304" pitchFamily="18" charset="0"/>
                <a:ea typeface="+mj-ea"/>
                <a:cs typeface="Times New Roman" panose="02020603050405020304" pitchFamily="18" charset="0"/>
                <a:sym typeface="Times New Roman"/>
              </a:rPr>
              <a:t>loff_t pos = 0; //從第幾個char開始寫</a:t>
            </a:r>
            <a:endParaRPr sz="2200" b="0" i="0" u="none" strike="noStrike" cap="none" dirty="0">
              <a:solidFill>
                <a:schemeClr val="bg1"/>
              </a:solidFill>
              <a:latin typeface="Times New Roman" panose="02020603050405020304" pitchFamily="18" charset="0"/>
              <a:ea typeface="+mj-ea"/>
              <a:cs typeface="Times New Roman" panose="02020603050405020304" pitchFamily="18" charset="0"/>
              <a:sym typeface="Times New Roman"/>
            </a:endParaRPr>
          </a:p>
          <a:p>
            <a:pPr marL="369887" indent="-342900">
              <a:lnSpc>
                <a:spcPct val="150000"/>
              </a:lnSpc>
              <a:spcBef>
                <a:spcPts val="1000"/>
              </a:spcBef>
              <a:buClr>
                <a:schemeClr val="tx1"/>
              </a:buClr>
              <a:buSzPts val="2200"/>
            </a:pPr>
            <a:r>
              <a:rPr lang="zh-TW" sz="2200" b="0" i="0" u="none" strike="noStrike" cap="none" dirty="0">
                <a:solidFill>
                  <a:schemeClr val="bg1"/>
                </a:solidFill>
                <a:latin typeface="Times New Roman" panose="02020603050405020304" pitchFamily="18" charset="0"/>
                <a:ea typeface="+mj-ea"/>
                <a:cs typeface="Times New Roman" panose="02020603050405020304" pitchFamily="18" charset="0"/>
                <a:sym typeface="Times New Roman"/>
              </a:rPr>
              <a:t>vfs_write(</a:t>
            </a:r>
            <a:r>
              <a:rPr lang="zh-TW" sz="2200" b="0" i="0" u="none" strike="noStrike" cap="none" dirty="0">
                <a:solidFill>
                  <a:srgbClr val="FF0000"/>
                </a:solidFill>
                <a:highlight>
                  <a:srgbClr val="FFFF00"/>
                </a:highlight>
                <a:latin typeface="Times New Roman" panose="02020603050405020304" pitchFamily="18" charset="0"/>
                <a:ea typeface="+mj-ea"/>
                <a:cs typeface="Times New Roman" panose="02020603050405020304" pitchFamily="18" charset="0"/>
                <a:sym typeface="Times New Roman"/>
              </a:rPr>
              <a:t>&lt;檔案結構指標&gt;, &lt;資料&gt;, &lt;資料大小&gt;, </a:t>
            </a:r>
            <a:r>
              <a:rPr lang="zh-TW" sz="2200" b="0" i="0" u="none" strike="noStrike" cap="none" dirty="0">
                <a:solidFill>
                  <a:schemeClr val="bg1"/>
                </a:solidFill>
                <a:latin typeface="Times New Roman" panose="02020603050405020304" pitchFamily="18" charset="0"/>
                <a:ea typeface="+mj-ea"/>
                <a:cs typeface="Times New Roman" panose="02020603050405020304" pitchFamily="18" charset="0"/>
                <a:sym typeface="Times New Roman"/>
              </a:rPr>
              <a:t>&amp;pos);</a:t>
            </a:r>
            <a:endParaRPr sz="2200" b="0" i="0" u="none" strike="noStrike" cap="none" dirty="0">
              <a:solidFill>
                <a:schemeClr val="bg1"/>
              </a:solidFill>
              <a:latin typeface="Times New Roman" panose="02020603050405020304" pitchFamily="18" charset="0"/>
              <a:ea typeface="+mj-ea"/>
              <a:cs typeface="Times New Roman" panose="02020603050405020304" pitchFamily="18" charset="0"/>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da3de16298_0_70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solidFill>
                  <a:schemeClr val="tx1"/>
                </a:solidFill>
                <a:latin typeface="Times New Roman" panose="02020603050405020304" pitchFamily="18" charset="0"/>
                <a:ea typeface="+mn-ea"/>
                <a:cs typeface="Times New Roman" panose="02020603050405020304" pitchFamily="18" charset="0"/>
              </a:rPr>
              <a:t>12</a:t>
            </a:fld>
            <a:endParaRPr>
              <a:solidFill>
                <a:schemeClr val="tx1"/>
              </a:solidFill>
              <a:latin typeface="Times New Roman" panose="02020603050405020304" pitchFamily="18" charset="0"/>
              <a:ea typeface="+mn-ea"/>
              <a:cs typeface="Times New Roman" panose="02020603050405020304" pitchFamily="18" charset="0"/>
            </a:endParaRPr>
          </a:p>
        </p:txBody>
      </p:sp>
      <p:sp>
        <p:nvSpPr>
          <p:cNvPr id="68" name="Google Shape;879;gda3de16298_0_704">
            <a:extLst>
              <a:ext uri="{FF2B5EF4-FFF2-40B4-BE49-F238E27FC236}">
                <a16:creationId xmlns:a16="http://schemas.microsoft.com/office/drawing/2014/main" id="{BD4AE6E4-9F5A-403B-9602-6979A683E43E}"/>
              </a:ext>
            </a:extLst>
          </p:cNvPr>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300"/>
              <a:buFont typeface="Arial"/>
              <a:buNone/>
            </a:pPr>
            <a:r>
              <a:rPr lang="zh-TW" sz="2800" b="0" i="0" u="none" strike="noStrike" cap="none" dirty="0">
                <a:latin typeface="Times New Roman" panose="02020603050405020304" pitchFamily="18" charset="0"/>
                <a:ea typeface="+mn-ea"/>
                <a:cs typeface="Times New Roman" panose="02020603050405020304" pitchFamily="18" charset="0"/>
                <a:sym typeface="Microsoft JhengHei"/>
              </a:rPr>
              <a:t>使用 LINUX KERNEL 的函式庫進行檔案處理</a:t>
            </a:r>
            <a:endParaRPr sz="2800" b="0" i="0" u="none" strike="noStrike" cap="none" dirty="0">
              <a:latin typeface="Times New Roman" panose="02020603050405020304" pitchFamily="18" charset="0"/>
              <a:ea typeface="+mn-ea"/>
              <a:cs typeface="Times New Roman" panose="02020603050405020304" pitchFamily="18" charset="0"/>
              <a:sym typeface="Microsoft JhengHei"/>
            </a:endParaRPr>
          </a:p>
        </p:txBody>
      </p:sp>
      <p:sp>
        <p:nvSpPr>
          <p:cNvPr id="5" name="Google Shape;813;gda3de16298_0_632">
            <a:extLst>
              <a:ext uri="{FF2B5EF4-FFF2-40B4-BE49-F238E27FC236}">
                <a16:creationId xmlns:a16="http://schemas.microsoft.com/office/drawing/2014/main" id="{ED4AE48D-6F7A-4D77-AB20-4E42C7554E1E}"/>
              </a:ext>
            </a:extLst>
          </p:cNvPr>
          <p:cNvSpPr txBox="1">
            <a:spLocks/>
          </p:cNvSpPr>
          <p:nvPr/>
        </p:nvSpPr>
        <p:spPr>
          <a:xfrm>
            <a:off x="628650" y="1825625"/>
            <a:ext cx="8443632" cy="4351338"/>
          </a:xfrm>
          <a:prstGeom prst="rect">
            <a:avLst/>
          </a:prstGeom>
          <a:noFill/>
          <a:ln>
            <a:noFill/>
          </a:ln>
        </p:spPr>
        <p:txBody>
          <a:bodyPr spcFirstLastPara="1" vert="horz" wrap="square" lIns="91425" tIns="45700" rIns="91425" bIns="45700" rtlCol="0" anchor="t" anchorCtr="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j-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j-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j-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j-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j-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69887" indent="-342900">
              <a:lnSpc>
                <a:spcPct val="150000"/>
              </a:lnSpc>
              <a:spcBef>
                <a:spcPts val="0"/>
              </a:spcBef>
              <a:buClr>
                <a:schemeClr val="tx1"/>
              </a:buClr>
              <a:buSzPts val="2200"/>
            </a:pPr>
            <a:r>
              <a:rPr lang="zh-TW" altLang="en-US" sz="2200" dirty="0">
                <a:latin typeface="Times New Roman" panose="02020603050405020304" pitchFamily="18" charset="0"/>
                <a:cs typeface="Times New Roman" panose="02020603050405020304" pitchFamily="18" charset="0"/>
                <a:sym typeface="Times New Roman"/>
              </a:rPr>
              <a:t>讀檔</a:t>
            </a:r>
          </a:p>
          <a:p>
            <a:pPr marL="369887" indent="-342900">
              <a:lnSpc>
                <a:spcPct val="150000"/>
              </a:lnSpc>
              <a:spcBef>
                <a:spcPts val="1000"/>
              </a:spcBef>
              <a:buClr>
                <a:schemeClr val="tx1"/>
              </a:buClr>
              <a:buSzPts val="2200"/>
            </a:pPr>
            <a:r>
              <a:rPr lang="en-US" altLang="zh-TW" sz="2200" dirty="0" err="1">
                <a:latin typeface="Times New Roman" panose="02020603050405020304" pitchFamily="18" charset="0"/>
                <a:cs typeface="Times New Roman" panose="02020603050405020304" pitchFamily="18" charset="0"/>
                <a:sym typeface="Times New Roman"/>
              </a:rPr>
              <a:t>loff_t</a:t>
            </a:r>
            <a:r>
              <a:rPr lang="en-US" altLang="zh-TW" sz="2200" dirty="0">
                <a:latin typeface="Times New Roman" panose="02020603050405020304" pitchFamily="18" charset="0"/>
                <a:cs typeface="Times New Roman" panose="02020603050405020304" pitchFamily="18" charset="0"/>
                <a:sym typeface="Times New Roman"/>
              </a:rPr>
              <a:t> pos = 0; //</a:t>
            </a:r>
            <a:r>
              <a:rPr lang="zh-TW" altLang="en-US" sz="2200" dirty="0">
                <a:latin typeface="Times New Roman" panose="02020603050405020304" pitchFamily="18" charset="0"/>
                <a:cs typeface="Times New Roman" panose="02020603050405020304" pitchFamily="18" charset="0"/>
                <a:sym typeface="Times New Roman"/>
              </a:rPr>
              <a:t>從第幾個</a:t>
            </a:r>
            <a:r>
              <a:rPr lang="en-US" altLang="zh-TW" sz="2200" dirty="0">
                <a:latin typeface="Times New Roman" panose="02020603050405020304" pitchFamily="18" charset="0"/>
                <a:cs typeface="Times New Roman" panose="02020603050405020304" pitchFamily="18" charset="0"/>
                <a:sym typeface="Times New Roman"/>
              </a:rPr>
              <a:t>char</a:t>
            </a:r>
            <a:r>
              <a:rPr lang="zh-TW" altLang="en-US" sz="2200" dirty="0">
                <a:latin typeface="Times New Roman" panose="02020603050405020304" pitchFamily="18" charset="0"/>
                <a:cs typeface="Times New Roman" panose="02020603050405020304" pitchFamily="18" charset="0"/>
                <a:sym typeface="Times New Roman"/>
              </a:rPr>
              <a:t>開始讀</a:t>
            </a:r>
          </a:p>
          <a:p>
            <a:pPr marL="369887" indent="-342900">
              <a:lnSpc>
                <a:spcPct val="150000"/>
              </a:lnSpc>
              <a:spcBef>
                <a:spcPts val="1000"/>
              </a:spcBef>
              <a:buClr>
                <a:schemeClr val="tx1"/>
              </a:buClr>
              <a:buSzPts val="2200"/>
            </a:pPr>
            <a:r>
              <a:rPr lang="en-US" altLang="zh-TW" sz="2200" dirty="0" err="1">
                <a:latin typeface="Times New Roman" panose="02020603050405020304" pitchFamily="18" charset="0"/>
                <a:cs typeface="Times New Roman" panose="02020603050405020304" pitchFamily="18" charset="0"/>
                <a:sym typeface="Times New Roman"/>
              </a:rPr>
              <a:t>vfs_read</a:t>
            </a:r>
            <a:r>
              <a:rPr lang="en-US" altLang="zh-TW" sz="2200" dirty="0">
                <a:latin typeface="Times New Roman" panose="02020603050405020304" pitchFamily="18" charset="0"/>
                <a:cs typeface="Times New Roman" panose="02020603050405020304" pitchFamily="18" charset="0"/>
                <a:sym typeface="Times New Roman"/>
              </a:rPr>
              <a:t>(</a:t>
            </a:r>
            <a:r>
              <a:rPr lang="en-US" altLang="zh-TW" sz="2200" dirty="0">
                <a:solidFill>
                  <a:srgbClr val="FF0000"/>
                </a:solidFill>
                <a:highlight>
                  <a:srgbClr val="FFFF00"/>
                </a:highlight>
                <a:latin typeface="Times New Roman" panose="02020603050405020304" pitchFamily="18" charset="0"/>
                <a:cs typeface="Times New Roman" panose="02020603050405020304" pitchFamily="18" charset="0"/>
                <a:sym typeface="Times New Roman"/>
              </a:rPr>
              <a:t>&lt;</a:t>
            </a:r>
            <a:r>
              <a:rPr lang="zh-TW" altLang="en-US" sz="2200" dirty="0">
                <a:solidFill>
                  <a:srgbClr val="FF0000"/>
                </a:solidFill>
                <a:highlight>
                  <a:srgbClr val="FFFF00"/>
                </a:highlight>
                <a:latin typeface="Times New Roman" panose="02020603050405020304" pitchFamily="18" charset="0"/>
                <a:cs typeface="Times New Roman" panose="02020603050405020304" pitchFamily="18" charset="0"/>
                <a:sym typeface="Times New Roman"/>
              </a:rPr>
              <a:t>檔案結構指標</a:t>
            </a:r>
            <a:r>
              <a:rPr lang="en-US" altLang="zh-TW" sz="2200" dirty="0">
                <a:solidFill>
                  <a:srgbClr val="FF0000"/>
                </a:solidFill>
                <a:highlight>
                  <a:srgbClr val="FFFF00"/>
                </a:highlight>
                <a:latin typeface="Times New Roman" panose="02020603050405020304" pitchFamily="18" charset="0"/>
                <a:cs typeface="Times New Roman" panose="02020603050405020304" pitchFamily="18" charset="0"/>
                <a:sym typeface="Times New Roman"/>
              </a:rPr>
              <a:t>&gt;, &lt;</a:t>
            </a:r>
            <a:r>
              <a:rPr lang="zh-TW" altLang="en-US" sz="2200" dirty="0">
                <a:solidFill>
                  <a:srgbClr val="FF0000"/>
                </a:solidFill>
                <a:highlight>
                  <a:srgbClr val="FFFF00"/>
                </a:highlight>
                <a:latin typeface="Times New Roman" panose="02020603050405020304" pitchFamily="18" charset="0"/>
                <a:cs typeface="Times New Roman" panose="02020603050405020304" pitchFamily="18" charset="0"/>
                <a:sym typeface="Times New Roman"/>
              </a:rPr>
              <a:t>資料存放陣列</a:t>
            </a:r>
            <a:r>
              <a:rPr lang="en-US" altLang="zh-TW" sz="2200" dirty="0">
                <a:solidFill>
                  <a:srgbClr val="FF0000"/>
                </a:solidFill>
                <a:highlight>
                  <a:srgbClr val="FFFF00"/>
                </a:highlight>
                <a:latin typeface="Times New Roman" panose="02020603050405020304" pitchFamily="18" charset="0"/>
                <a:cs typeface="Times New Roman" panose="02020603050405020304" pitchFamily="18" charset="0"/>
                <a:sym typeface="Times New Roman"/>
              </a:rPr>
              <a:t>&gt;, &lt;</a:t>
            </a:r>
            <a:r>
              <a:rPr lang="zh-TW" altLang="en-US" sz="2200" dirty="0">
                <a:solidFill>
                  <a:srgbClr val="FF0000"/>
                </a:solidFill>
                <a:highlight>
                  <a:srgbClr val="FFFF00"/>
                </a:highlight>
                <a:latin typeface="Times New Roman" panose="02020603050405020304" pitchFamily="18" charset="0"/>
                <a:cs typeface="Times New Roman" panose="02020603050405020304" pitchFamily="18" charset="0"/>
                <a:sym typeface="Times New Roman"/>
              </a:rPr>
              <a:t>資料大小</a:t>
            </a:r>
            <a:r>
              <a:rPr lang="en-US" altLang="zh-TW" sz="2200" dirty="0">
                <a:solidFill>
                  <a:srgbClr val="FF0000"/>
                </a:solidFill>
                <a:highlight>
                  <a:srgbClr val="FFFF00"/>
                </a:highlight>
                <a:latin typeface="Times New Roman" panose="02020603050405020304" pitchFamily="18" charset="0"/>
                <a:cs typeface="Times New Roman" panose="02020603050405020304" pitchFamily="18" charset="0"/>
                <a:sym typeface="Times New Roman"/>
              </a:rPr>
              <a:t>&gt;, </a:t>
            </a:r>
            <a:r>
              <a:rPr lang="en-US" altLang="zh-TW" sz="2200" dirty="0">
                <a:latin typeface="Times New Roman" panose="02020603050405020304" pitchFamily="18" charset="0"/>
                <a:cs typeface="Times New Roman" panose="02020603050405020304" pitchFamily="18" charset="0"/>
                <a:sym typeface="Times New Roman"/>
              </a:rPr>
              <a:t>&amp;pos);</a:t>
            </a:r>
            <a:endParaRPr lang="zh-TW" altLang="en-US" sz="2200" dirty="0">
              <a:latin typeface="Times New Roman" panose="02020603050405020304" pitchFamily="18" charset="0"/>
              <a:cs typeface="Times New Roman" panose="02020603050405020304" pitchFamily="18" charset="0"/>
              <a:sym typeface="Times New Roman"/>
            </a:endParaRPr>
          </a:p>
          <a:p>
            <a:pPr marL="369887" lvl="0" indent="-203199">
              <a:spcBef>
                <a:spcPts val="1000"/>
              </a:spcBef>
              <a:buClr>
                <a:srgbClr val="000000"/>
              </a:buClr>
              <a:buSzPts val="2200"/>
              <a:buNone/>
            </a:pPr>
            <a:endParaRPr lang="zh-TW" altLang="en-US" sz="2200" dirty="0">
              <a:latin typeface="Times New Roman" panose="02020603050405020304" pitchFamily="18" charset="0"/>
              <a:cs typeface="Times New Roman" panose="02020603050405020304" pitchFamily="18" charset="0"/>
              <a:sym typeface="Times New Roman"/>
            </a:endParaRPr>
          </a:p>
          <a:p>
            <a:pPr marL="369887" lvl="0" indent="-203199">
              <a:spcBef>
                <a:spcPts val="1000"/>
              </a:spcBef>
              <a:buClr>
                <a:srgbClr val="000000"/>
              </a:buClr>
              <a:buSzPts val="2200"/>
              <a:buNone/>
            </a:pPr>
            <a:endParaRPr lang="zh-TW" altLang="en-US" sz="2200" dirty="0">
              <a:latin typeface="Times New Roman" panose="02020603050405020304" pitchFamily="18" charset="0"/>
              <a:cs typeface="Times New Roman" panose="02020603050405020304" pitchFamily="18" charset="0"/>
              <a:sym typeface="Times New Roman"/>
            </a:endParaRPr>
          </a:p>
          <a:p>
            <a:pPr marL="369887" indent="-342900">
              <a:lnSpc>
                <a:spcPct val="150000"/>
              </a:lnSpc>
              <a:spcBef>
                <a:spcPts val="0"/>
              </a:spcBef>
              <a:buClr>
                <a:schemeClr val="tx1"/>
              </a:buClr>
              <a:buSzPts val="2200"/>
            </a:pPr>
            <a:endParaRPr lang="zh-TW" altLang="en-US" sz="2200" dirty="0">
              <a:solidFill>
                <a:schemeClr val="bg1"/>
              </a:solidFill>
              <a:latin typeface="Times New Roman" panose="02020603050405020304" pitchFamily="18" charset="0"/>
              <a:cs typeface="Times New Roman" panose="02020603050405020304" pitchFamily="18" charset="0"/>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2" name="標題 1">
            <a:extLst>
              <a:ext uri="{FF2B5EF4-FFF2-40B4-BE49-F238E27FC236}">
                <a16:creationId xmlns:a16="http://schemas.microsoft.com/office/drawing/2014/main" id="{1181A0A0-04D8-4E21-ACE6-5F46A91ED60F}"/>
              </a:ext>
            </a:extLst>
          </p:cNvPr>
          <p:cNvSpPr>
            <a:spLocks noGrp="1"/>
          </p:cNvSpPr>
          <p:nvPr>
            <p:ph type="title"/>
          </p:nvPr>
        </p:nvSpPr>
        <p:spPr/>
        <p:txBody>
          <a:bodyPr>
            <a:normAutofit/>
          </a:bodyPr>
          <a:lstStyle/>
          <a:p>
            <a:r>
              <a:rPr lang="zh-TW" altLang="en-US" sz="2800" dirty="0">
                <a:solidFill>
                  <a:schemeClr val="dk1"/>
                </a:solidFill>
                <a:latin typeface="Times New Roman" panose="02020603050405020304" pitchFamily="18" charset="0"/>
                <a:ea typeface="+mn-ea"/>
                <a:cs typeface="Times New Roman" panose="02020603050405020304" pitchFamily="18" charset="0"/>
                <a:sym typeface="Microsoft JhengHei"/>
              </a:rPr>
              <a:t>使用 </a:t>
            </a:r>
            <a:r>
              <a:rPr lang="en-US" altLang="zh-TW" sz="2800" dirty="0">
                <a:solidFill>
                  <a:schemeClr val="dk1"/>
                </a:solidFill>
                <a:latin typeface="Times New Roman" panose="02020603050405020304" pitchFamily="18" charset="0"/>
                <a:ea typeface="+mn-ea"/>
                <a:cs typeface="Times New Roman" panose="02020603050405020304" pitchFamily="18" charset="0"/>
                <a:sym typeface="Microsoft JhengHei"/>
              </a:rPr>
              <a:t>LINUX KERNEL </a:t>
            </a:r>
            <a:r>
              <a:rPr lang="zh-TW" altLang="en-US" sz="2800" dirty="0">
                <a:solidFill>
                  <a:schemeClr val="dk1"/>
                </a:solidFill>
                <a:latin typeface="Times New Roman" panose="02020603050405020304" pitchFamily="18" charset="0"/>
                <a:ea typeface="+mn-ea"/>
                <a:cs typeface="Times New Roman" panose="02020603050405020304" pitchFamily="18" charset="0"/>
                <a:sym typeface="Microsoft JhengHei"/>
              </a:rPr>
              <a:t>的函式庫進行檔案處理</a:t>
            </a:r>
            <a:endParaRPr lang="zh-TW" altLang="en-US" sz="2800" dirty="0">
              <a:latin typeface="Times New Roman" panose="02020603050405020304" pitchFamily="18" charset="0"/>
              <a:ea typeface="+mn-ea"/>
              <a:cs typeface="Times New Roman" panose="02020603050405020304" pitchFamily="18" charset="0"/>
            </a:endParaRPr>
          </a:p>
        </p:txBody>
      </p:sp>
      <p:sp>
        <p:nvSpPr>
          <p:cNvPr id="885" name="Google Shape;885;gda3de16298_0_77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latin typeface="Times New Roman" panose="02020603050405020304" pitchFamily="18" charset="0"/>
                <a:ea typeface="+mn-ea"/>
                <a:cs typeface="Times New Roman" panose="02020603050405020304" pitchFamily="18" charset="0"/>
              </a:rPr>
              <a:t>13</a:t>
            </a:fld>
            <a:endParaRPr>
              <a:latin typeface="Times New Roman" panose="02020603050405020304" pitchFamily="18" charset="0"/>
              <a:ea typeface="+mn-ea"/>
              <a:cs typeface="Times New Roman" panose="02020603050405020304" pitchFamily="18" charset="0"/>
            </a:endParaRPr>
          </a:p>
        </p:txBody>
      </p:sp>
      <p:pic>
        <p:nvPicPr>
          <p:cNvPr id="67" name="Google Shape;947;gda3de16298_0_770">
            <a:extLst>
              <a:ext uri="{FF2B5EF4-FFF2-40B4-BE49-F238E27FC236}">
                <a16:creationId xmlns:a16="http://schemas.microsoft.com/office/drawing/2014/main" id="{468BCA7C-8604-4A26-A8D7-B24DF1D663DA}"/>
              </a:ext>
            </a:extLst>
          </p:cNvPr>
          <p:cNvPicPr preferRelativeResize="0">
            <a:picLocks noGrp="1"/>
          </p:cNvPicPr>
          <p:nvPr>
            <p:ph idx="1"/>
          </p:nvPr>
        </p:nvPicPr>
        <p:blipFill rotWithShape="1">
          <a:blip r:embed="rId3">
            <a:alphaModFix/>
          </a:blip>
          <a:srcRect/>
          <a:stretch/>
        </p:blipFill>
        <p:spPr>
          <a:xfrm>
            <a:off x="1621246" y="1690689"/>
            <a:ext cx="5674289" cy="48021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5"/>
          <p:cNvSpPr txBox="1">
            <a:spLocks noGrp="1"/>
          </p:cNvSpPr>
          <p:nvPr>
            <p:ph type="title"/>
          </p:nvPr>
        </p:nvSpPr>
        <p:spPr>
          <a:xfrm>
            <a:off x="628650" y="2695371"/>
            <a:ext cx="7886700" cy="132556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F3864"/>
              </a:buClr>
              <a:buSzPts val="4500"/>
              <a:buFont typeface="Montserrat"/>
              <a:buNone/>
            </a:pPr>
            <a:r>
              <a:rPr lang="zh-TW" sz="4400" b="1" dirty="0">
                <a:latin typeface="Times New Roman" panose="02020603050405020304" pitchFamily="18" charset="0"/>
                <a:ea typeface="+mn-ea"/>
                <a:cs typeface="Times New Roman" panose="02020603050405020304" pitchFamily="18" charset="0"/>
                <a:sym typeface="Montserrat"/>
              </a:rPr>
              <a:t>實驗說明</a:t>
            </a:r>
            <a:endParaRPr sz="4400" dirty="0">
              <a:latin typeface="Times New Roman" panose="02020603050405020304" pitchFamily="18" charset="0"/>
              <a:ea typeface="+mn-ea"/>
              <a:cs typeface="Times New Roman" panose="02020603050405020304" pitchFamily="18" charset="0"/>
            </a:endParaRPr>
          </a:p>
        </p:txBody>
      </p:sp>
      <p:sp>
        <p:nvSpPr>
          <p:cNvPr id="953" name="Google Shape;953;p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t>14</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Microsoft JhengHei"/>
              <a:buNone/>
            </a:pPr>
            <a:r>
              <a:rPr lang="zh-TW">
                <a:latin typeface="Times New Roman" panose="02020603050405020304" pitchFamily="18" charset="0"/>
                <a:ea typeface="+mn-ea"/>
                <a:cs typeface="Times New Roman" panose="02020603050405020304" pitchFamily="18" charset="0"/>
                <a:sym typeface="Microsoft JhengHei"/>
              </a:rPr>
              <a:t>本次實驗目標</a:t>
            </a:r>
            <a:endParaRPr>
              <a:latin typeface="Times New Roman" panose="02020603050405020304" pitchFamily="18" charset="0"/>
              <a:ea typeface="+mn-ea"/>
              <a:cs typeface="Times New Roman" panose="02020603050405020304" pitchFamily="18" charset="0"/>
            </a:endParaRPr>
          </a:p>
        </p:txBody>
      </p:sp>
      <p:sp>
        <p:nvSpPr>
          <p:cNvPr id="1053" name="Google Shape;1053;p6"/>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171450" lvl="0" indent="-171450" algn="l" rtl="0">
              <a:lnSpc>
                <a:spcPct val="150000"/>
              </a:lnSpc>
              <a:spcBef>
                <a:spcPts val="0"/>
              </a:spcBef>
              <a:spcAft>
                <a:spcPts val="0"/>
              </a:spcAft>
              <a:buClr>
                <a:schemeClr val="dk1"/>
              </a:buClr>
              <a:buSzPts val="2100"/>
              <a:buChar char="•"/>
            </a:pPr>
            <a:r>
              <a:rPr lang="zh-TW" sz="2400">
                <a:latin typeface="Times New Roman" panose="02020603050405020304" pitchFamily="18" charset="0"/>
                <a:ea typeface="+mn-ea"/>
                <a:cs typeface="Times New Roman" panose="02020603050405020304" pitchFamily="18" charset="0"/>
                <a:sym typeface="Microsoft JhengHei"/>
              </a:rPr>
              <a:t>練習撰寫一個可掛載於系統的字元驅動</a:t>
            </a:r>
            <a:endParaRPr sz="2400">
              <a:latin typeface="Times New Roman" panose="02020603050405020304" pitchFamily="18" charset="0"/>
              <a:ea typeface="+mn-ea"/>
              <a:cs typeface="Times New Roman" panose="02020603050405020304" pitchFamily="18" charset="0"/>
            </a:endParaRPr>
          </a:p>
          <a:p>
            <a:pPr marL="171450" lvl="0" indent="-171450" algn="l" rtl="0">
              <a:lnSpc>
                <a:spcPct val="150000"/>
              </a:lnSpc>
              <a:spcBef>
                <a:spcPts val="0"/>
              </a:spcBef>
              <a:spcAft>
                <a:spcPts val="0"/>
              </a:spcAft>
              <a:buClr>
                <a:schemeClr val="dk1"/>
              </a:buClr>
              <a:buSzPts val="2100"/>
              <a:buChar char="•"/>
            </a:pPr>
            <a:r>
              <a:rPr lang="zh-TW" sz="2400">
                <a:latin typeface="Times New Roman" panose="02020603050405020304" pitchFamily="18" charset="0"/>
                <a:ea typeface="+mn-ea"/>
                <a:cs typeface="Times New Roman" panose="02020603050405020304" pitchFamily="18" charset="0"/>
                <a:sym typeface="Microsoft JhengHei"/>
              </a:rPr>
              <a:t>用C/C++設計另一個程式來控制掛載中的字元驅動</a:t>
            </a:r>
            <a:endParaRPr sz="2400">
              <a:latin typeface="Times New Roman" panose="02020603050405020304" pitchFamily="18" charset="0"/>
              <a:ea typeface="+mn-ea"/>
              <a:cs typeface="Times New Roman" panose="02020603050405020304" pitchFamily="18" charset="0"/>
            </a:endParaRPr>
          </a:p>
          <a:p>
            <a:pPr marL="171450" lvl="0" indent="-171450" algn="l" rtl="0">
              <a:lnSpc>
                <a:spcPct val="150000"/>
              </a:lnSpc>
              <a:spcBef>
                <a:spcPts val="0"/>
              </a:spcBef>
              <a:spcAft>
                <a:spcPts val="0"/>
              </a:spcAft>
              <a:buClr>
                <a:schemeClr val="dk1"/>
              </a:buClr>
              <a:buSzPts val="2100"/>
              <a:buChar char="•"/>
            </a:pPr>
            <a:r>
              <a:rPr lang="zh-TW" sz="2400">
                <a:latin typeface="Times New Roman" panose="02020603050405020304" pitchFamily="18" charset="0"/>
                <a:ea typeface="+mn-ea"/>
                <a:cs typeface="Times New Roman" panose="02020603050405020304" pitchFamily="18" charset="0"/>
                <a:sym typeface="Microsoft JhengHei"/>
              </a:rPr>
              <a:t>能利用字元驅動來控制GPIO</a:t>
            </a:r>
            <a:endParaRPr sz="2400">
              <a:latin typeface="Times New Roman" panose="02020603050405020304" pitchFamily="18" charset="0"/>
              <a:ea typeface="+mn-ea"/>
              <a:cs typeface="Times New Roman" panose="02020603050405020304" pitchFamily="18" charset="0"/>
            </a:endParaRPr>
          </a:p>
          <a:p>
            <a:pPr marL="171450" lvl="0" indent="-38100" algn="l" rtl="0">
              <a:lnSpc>
                <a:spcPct val="150000"/>
              </a:lnSpc>
              <a:spcBef>
                <a:spcPts val="750"/>
              </a:spcBef>
              <a:spcAft>
                <a:spcPts val="0"/>
              </a:spcAft>
              <a:buClr>
                <a:schemeClr val="dk1"/>
              </a:buClr>
              <a:buSzPts val="2100"/>
              <a:buNone/>
            </a:pPr>
            <a:endParaRPr>
              <a:latin typeface="Times New Roman" panose="02020603050405020304" pitchFamily="18" charset="0"/>
              <a:ea typeface="+mn-ea"/>
              <a:cs typeface="Times New Roman" panose="02020603050405020304" pitchFamily="18" charset="0"/>
              <a:sym typeface="Microsoft JhengHei"/>
            </a:endParaRPr>
          </a:p>
        </p:txBody>
      </p:sp>
      <p:sp>
        <p:nvSpPr>
          <p:cNvPr id="1054" name="Google Shape;1054;p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latin typeface="Times New Roman" panose="02020603050405020304" pitchFamily="18" charset="0"/>
                <a:ea typeface="+mn-ea"/>
                <a:cs typeface="Times New Roman" panose="02020603050405020304" pitchFamily="18" charset="0"/>
              </a:rPr>
              <a:t>15</a:t>
            </a:fld>
            <a:endParaRPr>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2" name="標題 1">
            <a:extLst>
              <a:ext uri="{FF2B5EF4-FFF2-40B4-BE49-F238E27FC236}">
                <a16:creationId xmlns:a16="http://schemas.microsoft.com/office/drawing/2014/main" id="{5D7EAAA2-7D4D-483B-8822-5901479177A5}"/>
              </a:ext>
            </a:extLst>
          </p:cNvPr>
          <p:cNvSpPr>
            <a:spLocks noGrp="1"/>
          </p:cNvSpPr>
          <p:nvPr>
            <p:ph type="title"/>
          </p:nvPr>
        </p:nvSpPr>
        <p:spPr/>
        <p:txBody>
          <a:bodyPr/>
          <a:lstStyle/>
          <a:p>
            <a:r>
              <a:rPr lang="en-US" altLang="zh-TW" sz="3600" dirty="0">
                <a:solidFill>
                  <a:schemeClr val="dk1"/>
                </a:solidFill>
                <a:latin typeface="Times New Roman" panose="02020603050405020304" pitchFamily="18" charset="0"/>
                <a:ea typeface="+mn-ea"/>
                <a:cs typeface="Times New Roman" panose="02020603050405020304" pitchFamily="18" charset="0"/>
                <a:sym typeface="Microsoft JhengHei"/>
              </a:rPr>
              <a:t>LAB 6-2 </a:t>
            </a:r>
            <a:r>
              <a:rPr lang="zh-TW" altLang="en-US" sz="3600" dirty="0">
                <a:solidFill>
                  <a:schemeClr val="dk1"/>
                </a:solidFill>
                <a:latin typeface="Times New Roman" panose="02020603050405020304" pitchFamily="18" charset="0"/>
                <a:ea typeface="+mn-ea"/>
                <a:cs typeface="Times New Roman" panose="02020603050405020304" pitchFamily="18" charset="0"/>
                <a:sym typeface="Microsoft JhengHei"/>
              </a:rPr>
              <a:t>項目要求</a:t>
            </a:r>
            <a:endParaRPr lang="zh-TW" altLang="en-US" dirty="0">
              <a:latin typeface="Times New Roman" panose="02020603050405020304" pitchFamily="18" charset="0"/>
              <a:ea typeface="+mn-ea"/>
              <a:cs typeface="Times New Roman" panose="02020603050405020304" pitchFamily="18" charset="0"/>
            </a:endParaRPr>
          </a:p>
        </p:txBody>
      </p:sp>
      <p:sp>
        <p:nvSpPr>
          <p:cNvPr id="1119" name="Google Shape;1119;p7"/>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10000"/>
          </a:bodyPr>
          <a:lstStyle/>
          <a:p>
            <a:pPr marL="114300" lvl="0" indent="0" algn="l" rtl="0">
              <a:lnSpc>
                <a:spcPct val="150000"/>
              </a:lnSpc>
              <a:spcBef>
                <a:spcPts val="750"/>
              </a:spcBef>
              <a:spcAft>
                <a:spcPts val="0"/>
              </a:spcAft>
              <a:buClr>
                <a:schemeClr val="dk1"/>
              </a:buClr>
              <a:buSzPts val="1944"/>
              <a:buNone/>
            </a:pPr>
            <a:r>
              <a:rPr lang="zh-TW" sz="2400" b="1" dirty="0">
                <a:latin typeface="Times New Roman" panose="02020603050405020304" pitchFamily="18" charset="0"/>
                <a:ea typeface="+mn-ea"/>
                <a:cs typeface="Times New Roman" panose="02020603050405020304" pitchFamily="18" charset="0"/>
                <a:sym typeface="Microsoft JhengHei"/>
              </a:rPr>
              <a:t>使用Linux Kernel的檔案存取方式來處理LED控制</a:t>
            </a:r>
            <a:endParaRPr sz="2400" dirty="0">
              <a:latin typeface="Times New Roman" panose="02020603050405020304" pitchFamily="18" charset="0"/>
              <a:ea typeface="+mn-ea"/>
              <a:cs typeface="Times New Roman" panose="02020603050405020304" pitchFamily="18" charset="0"/>
            </a:endParaRPr>
          </a:p>
          <a:p>
            <a:pPr marL="800100" lvl="1" indent="-352167" algn="l" rtl="0">
              <a:lnSpc>
                <a:spcPct val="150000"/>
              </a:lnSpc>
              <a:spcBef>
                <a:spcPts val="375"/>
              </a:spcBef>
              <a:spcAft>
                <a:spcPts val="0"/>
              </a:spcAft>
              <a:buClr>
                <a:schemeClr val="dk1"/>
              </a:buClr>
              <a:buSzPts val="1932"/>
              <a:buChar char="•"/>
            </a:pPr>
            <a:r>
              <a:rPr lang="zh-TW" sz="2000" dirty="0">
                <a:latin typeface="Times New Roman" panose="02020603050405020304" pitchFamily="18" charset="0"/>
                <a:ea typeface="+mn-ea"/>
                <a:cs typeface="Times New Roman" panose="02020603050405020304" pitchFamily="18" charset="0"/>
                <a:sym typeface="Microsoft JhengHei"/>
              </a:rPr>
              <a:t>請編寫一個字元裝置(character device)驅動程式</a:t>
            </a:r>
            <a:endParaRPr sz="2000" dirty="0">
              <a:latin typeface="Times New Roman" panose="02020603050405020304" pitchFamily="18" charset="0"/>
              <a:ea typeface="+mn-ea"/>
              <a:cs typeface="Times New Roman" panose="02020603050405020304" pitchFamily="18" charset="0"/>
            </a:endParaRPr>
          </a:p>
          <a:p>
            <a:pPr marL="800100" lvl="1" indent="-352167" algn="l" rtl="0">
              <a:lnSpc>
                <a:spcPct val="150000"/>
              </a:lnSpc>
              <a:spcBef>
                <a:spcPts val="375"/>
              </a:spcBef>
              <a:spcAft>
                <a:spcPts val="0"/>
              </a:spcAft>
              <a:buSzPts val="1932"/>
              <a:buChar char="•"/>
            </a:pPr>
            <a:r>
              <a:rPr lang="zh-TW" sz="2000" dirty="0">
                <a:latin typeface="Times New Roman" panose="02020603050405020304" pitchFamily="18" charset="0"/>
                <a:ea typeface="+mn-ea"/>
                <a:cs typeface="Times New Roman" panose="02020603050405020304" pitchFamily="18" charset="0"/>
                <a:sym typeface="Microsoft JhengHei"/>
              </a:rPr>
              <a:t>使用mknod指令在/dev/下建立一個名為demo的node</a:t>
            </a:r>
            <a:r>
              <a:rPr lang="zh-TW" sz="1400" dirty="0">
                <a:solidFill>
                  <a:srgbClr val="0070C0"/>
                </a:solidFill>
                <a:latin typeface="Times New Roman" panose="02020603050405020304" pitchFamily="18" charset="0"/>
                <a:ea typeface="+mn-ea"/>
                <a:cs typeface="Times New Roman" panose="02020603050405020304" pitchFamily="18" charset="0"/>
                <a:sym typeface="Microsoft JhengHei"/>
              </a:rPr>
              <a:t> </a:t>
            </a:r>
            <a:endParaRPr sz="1400" b="1" dirty="0">
              <a:latin typeface="Times New Roman" panose="02020603050405020304" pitchFamily="18" charset="0"/>
              <a:ea typeface="+mn-ea"/>
              <a:cs typeface="Times New Roman" panose="02020603050405020304" pitchFamily="18" charset="0"/>
            </a:endParaRPr>
          </a:p>
          <a:p>
            <a:pPr marL="790833" lvl="1" indent="-342900">
              <a:lnSpc>
                <a:spcPct val="150000"/>
              </a:lnSpc>
              <a:buClr>
                <a:schemeClr val="tx1"/>
              </a:buClr>
              <a:buSzPts val="1932"/>
            </a:pPr>
            <a:r>
              <a:rPr lang="zh-TW" sz="2000" dirty="0">
                <a:latin typeface="Times New Roman" panose="02020603050405020304" pitchFamily="18" charset="0"/>
                <a:ea typeface="+mn-ea"/>
                <a:cs typeface="Times New Roman" panose="02020603050405020304" pitchFamily="18" charset="0"/>
                <a:sym typeface="Microsoft JhengHei"/>
              </a:rPr>
              <a:t>編寫字元驅動需使用module_init及module_exit</a:t>
            </a:r>
            <a:r>
              <a:rPr lang="zh-TW" sz="1400" dirty="0">
                <a:latin typeface="Times New Roman" panose="02020603050405020304" pitchFamily="18" charset="0"/>
                <a:ea typeface="+mn-ea"/>
                <a:cs typeface="Times New Roman" panose="02020603050405020304" pitchFamily="18" charset="0"/>
                <a:sym typeface="Microsoft JhengHei"/>
              </a:rPr>
              <a:t> </a:t>
            </a:r>
            <a:endParaRPr sz="1400" b="1" dirty="0">
              <a:solidFill>
                <a:srgbClr val="0070C0"/>
              </a:solidFill>
              <a:latin typeface="Times New Roman" panose="02020603050405020304" pitchFamily="18" charset="0"/>
              <a:ea typeface="+mn-ea"/>
              <a:cs typeface="Times New Roman" panose="02020603050405020304" pitchFamily="18" charset="0"/>
            </a:endParaRPr>
          </a:p>
          <a:p>
            <a:pPr marL="790833" lvl="1" indent="-342900">
              <a:lnSpc>
                <a:spcPct val="150000"/>
              </a:lnSpc>
              <a:buClr>
                <a:schemeClr val="tx1"/>
              </a:buClr>
              <a:buSzPts val="1932"/>
            </a:pPr>
            <a:r>
              <a:rPr lang="zh-TW" sz="2000" dirty="0">
                <a:latin typeface="Times New Roman" panose="02020603050405020304" pitchFamily="18" charset="0"/>
                <a:ea typeface="+mn-ea"/>
                <a:cs typeface="Times New Roman" panose="02020603050405020304" pitchFamily="18" charset="0"/>
                <a:sym typeface="Microsoft JhengHei"/>
              </a:rPr>
              <a:t>模組須使用Makefile編譯</a:t>
            </a:r>
            <a:endParaRPr sz="1400" b="1" dirty="0">
              <a:solidFill>
                <a:srgbClr val="0070C0"/>
              </a:solidFill>
              <a:latin typeface="Times New Roman" panose="02020603050405020304" pitchFamily="18" charset="0"/>
              <a:ea typeface="+mn-ea"/>
              <a:cs typeface="Times New Roman" panose="02020603050405020304" pitchFamily="18" charset="0"/>
              <a:sym typeface="Microsoft JhengHei"/>
            </a:endParaRPr>
          </a:p>
          <a:p>
            <a:pPr marL="447932" lvl="1" indent="0" algn="l" rtl="0">
              <a:lnSpc>
                <a:spcPct val="150000"/>
              </a:lnSpc>
              <a:spcBef>
                <a:spcPts val="375"/>
              </a:spcBef>
              <a:spcAft>
                <a:spcPts val="0"/>
              </a:spcAft>
              <a:buClr>
                <a:srgbClr val="000000"/>
              </a:buClr>
              <a:buSzPts val="1932"/>
              <a:buNone/>
            </a:pPr>
            <a:r>
              <a:rPr lang="zh-TW" sz="2000" dirty="0">
                <a:latin typeface="Times New Roman" panose="02020603050405020304" pitchFamily="18" charset="0"/>
                <a:ea typeface="+mn-ea"/>
                <a:cs typeface="Times New Roman" panose="02020603050405020304" pitchFamily="18" charset="0"/>
                <a:sym typeface="Microsoft JhengHei"/>
              </a:rPr>
              <a:t>實驗流程：在/dev/下新增node →編寫字元裝置(建立file_operations資料結構)並編譯出ko檔(驅動模組檔案) →將ko檔(驅動模組檔案)掛載並查看(dmesg)系統訊息→執行LED控制程式(呼叫對應驅動模組) →控制特定LED燈或讀取特定LED點燈狀態</a:t>
            </a:r>
            <a:endParaRPr sz="2000" dirty="0">
              <a:latin typeface="Times New Roman" panose="02020603050405020304" pitchFamily="18" charset="0"/>
              <a:ea typeface="+mn-ea"/>
              <a:cs typeface="Times New Roman" panose="02020603050405020304" pitchFamily="18" charset="0"/>
              <a:sym typeface="Microsoft JhengHei"/>
            </a:endParaRPr>
          </a:p>
        </p:txBody>
      </p:sp>
      <p:sp>
        <p:nvSpPr>
          <p:cNvPr id="1120" name="Google Shape;1120;p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latin typeface="Times New Roman" panose="02020603050405020304" pitchFamily="18" charset="0"/>
                <a:ea typeface="+mn-ea"/>
                <a:cs typeface="Times New Roman" panose="02020603050405020304" pitchFamily="18" charset="0"/>
              </a:rPr>
              <a:t>16</a:t>
            </a:fld>
            <a:endParaRPr>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2" name="標題 1">
            <a:extLst>
              <a:ext uri="{FF2B5EF4-FFF2-40B4-BE49-F238E27FC236}">
                <a16:creationId xmlns:a16="http://schemas.microsoft.com/office/drawing/2014/main" id="{CBEA3B6E-ABCF-4D04-B223-80DC471FD48D}"/>
              </a:ext>
            </a:extLst>
          </p:cNvPr>
          <p:cNvSpPr>
            <a:spLocks noGrp="1"/>
          </p:cNvSpPr>
          <p:nvPr>
            <p:ph type="title"/>
          </p:nvPr>
        </p:nvSpPr>
        <p:spPr/>
        <p:txBody>
          <a:bodyPr/>
          <a:lstStyle/>
          <a:p>
            <a:r>
              <a:rPr lang="en-US" altLang="zh-TW" sz="3600" dirty="0">
                <a:latin typeface="Times New Roman" panose="02020603050405020304" pitchFamily="18" charset="0"/>
                <a:ea typeface="+mn-ea"/>
                <a:cs typeface="Times New Roman" panose="02020603050405020304" pitchFamily="18" charset="0"/>
                <a:sym typeface="Microsoft JhengHei"/>
              </a:rPr>
              <a:t>LAB 6-2 </a:t>
            </a:r>
            <a:r>
              <a:rPr lang="zh-TW" altLang="en-US" sz="3600" dirty="0">
                <a:latin typeface="Times New Roman" panose="02020603050405020304" pitchFamily="18" charset="0"/>
                <a:ea typeface="+mn-ea"/>
                <a:cs typeface="Times New Roman" panose="02020603050405020304" pitchFamily="18" charset="0"/>
                <a:sym typeface="Microsoft JhengHei"/>
              </a:rPr>
              <a:t>項目要求</a:t>
            </a:r>
            <a:endParaRPr lang="zh-TW" altLang="en-US" dirty="0">
              <a:latin typeface="Times New Roman" panose="02020603050405020304" pitchFamily="18" charset="0"/>
              <a:ea typeface="+mn-ea"/>
              <a:cs typeface="Times New Roman" panose="02020603050405020304" pitchFamily="18" charset="0"/>
            </a:endParaRPr>
          </a:p>
        </p:txBody>
      </p:sp>
      <p:sp>
        <p:nvSpPr>
          <p:cNvPr id="1186" name="Google Shape;1186;p23"/>
          <p:cNvSpPr txBox="1">
            <a:spLocks noGrp="1"/>
          </p:cNvSpPr>
          <p:nvPr>
            <p:ph idx="1"/>
          </p:nvPr>
        </p:nvSpPr>
        <p:spPr>
          <a:xfrm>
            <a:off x="628650" y="1327355"/>
            <a:ext cx="8299040" cy="5394121"/>
          </a:xfrm>
          <a:prstGeom prst="rect">
            <a:avLst/>
          </a:prstGeom>
          <a:noFill/>
          <a:ln>
            <a:noFill/>
          </a:ln>
        </p:spPr>
        <p:txBody>
          <a:bodyPr spcFirstLastPara="1" wrap="square" lIns="91425" tIns="45700" rIns="91425" bIns="45700" anchor="t" anchorCtr="0">
            <a:normAutofit fontScale="92500" lnSpcReduction="20000"/>
          </a:bodyPr>
          <a:lstStyle/>
          <a:p>
            <a:pPr marL="457200" lvl="0" indent="-352167" algn="l" rtl="0">
              <a:lnSpc>
                <a:spcPct val="170000"/>
              </a:lnSpc>
              <a:spcBef>
                <a:spcPts val="750"/>
              </a:spcBef>
              <a:spcAft>
                <a:spcPts val="0"/>
              </a:spcAft>
              <a:buClr>
                <a:schemeClr val="tx1"/>
              </a:buClr>
              <a:buSzPts val="1944"/>
              <a:buChar char="•"/>
            </a:pPr>
            <a:r>
              <a:rPr lang="zh-TW" sz="2400" dirty="0">
                <a:solidFill>
                  <a:srgbClr val="FF0000"/>
                </a:solidFill>
                <a:highlight>
                  <a:srgbClr val="FFFF00"/>
                </a:highlight>
                <a:latin typeface="Times New Roman" panose="02020603050405020304" pitchFamily="18" charset="0"/>
                <a:ea typeface="+mn-ea"/>
                <a:cs typeface="Times New Roman" panose="02020603050405020304" pitchFamily="18" charset="0"/>
                <a:sym typeface="Microsoft JhengHei"/>
              </a:rPr>
              <a:t>項目一：創建file_operations資料結構 (15%)</a:t>
            </a:r>
            <a:endParaRPr sz="2400" dirty="0">
              <a:solidFill>
                <a:srgbClr val="FF0000"/>
              </a:solidFill>
              <a:highlight>
                <a:srgbClr val="FFFF00"/>
              </a:highlight>
              <a:latin typeface="Times New Roman" panose="02020603050405020304" pitchFamily="18" charset="0"/>
              <a:ea typeface="+mn-ea"/>
              <a:cs typeface="Times New Roman" panose="02020603050405020304" pitchFamily="18" charset="0"/>
            </a:endParaRPr>
          </a:p>
          <a:p>
            <a:pPr marL="800100" lvl="1" indent="-352167" algn="l" rtl="0">
              <a:lnSpc>
                <a:spcPct val="170000"/>
              </a:lnSpc>
              <a:spcBef>
                <a:spcPts val="375"/>
              </a:spcBef>
              <a:spcAft>
                <a:spcPts val="0"/>
              </a:spcAft>
              <a:buClr>
                <a:schemeClr val="tx1"/>
              </a:buClr>
              <a:buSzPts val="1932"/>
              <a:buChar char="•"/>
            </a:pPr>
            <a:r>
              <a:rPr lang="zh-TW" sz="2000" dirty="0">
                <a:latin typeface="Times New Roman" panose="02020603050405020304" pitchFamily="18" charset="0"/>
                <a:ea typeface="+mn-ea"/>
                <a:cs typeface="Times New Roman" panose="02020603050405020304" pitchFamily="18" charset="0"/>
                <a:sym typeface="Microsoft JhengHei"/>
              </a:rPr>
              <a:t>每個function需印出以下規定訊息</a:t>
            </a:r>
            <a:endParaRPr sz="1400" dirty="0">
              <a:latin typeface="Times New Roman" panose="02020603050405020304" pitchFamily="18" charset="0"/>
              <a:ea typeface="+mn-ea"/>
              <a:cs typeface="Times New Roman" panose="02020603050405020304" pitchFamily="18" charset="0"/>
            </a:endParaRPr>
          </a:p>
          <a:p>
            <a:pPr marL="1028700" lvl="2" indent="-352166" algn="l" rtl="0">
              <a:lnSpc>
                <a:spcPct val="170000"/>
              </a:lnSpc>
              <a:spcBef>
                <a:spcPts val="375"/>
              </a:spcBef>
              <a:spcAft>
                <a:spcPts val="0"/>
              </a:spcAft>
              <a:buClr>
                <a:schemeClr val="tx1"/>
              </a:buClr>
              <a:buSzPts val="1969"/>
              <a:buChar char="•"/>
            </a:pPr>
            <a:r>
              <a:rPr lang="zh-TW" sz="2000" dirty="0">
                <a:latin typeface="Times New Roman" panose="02020603050405020304" pitchFamily="18" charset="0"/>
                <a:ea typeface="+mn-ea"/>
                <a:cs typeface="Times New Roman" panose="02020603050405020304" pitchFamily="18" charset="0"/>
                <a:sym typeface="Microsoft JhengHei"/>
              </a:rPr>
              <a:t>Open: Enter Open function</a:t>
            </a:r>
            <a:endParaRPr sz="2000" dirty="0">
              <a:latin typeface="Times New Roman" panose="02020603050405020304" pitchFamily="18" charset="0"/>
              <a:ea typeface="+mn-ea"/>
              <a:cs typeface="Times New Roman" panose="02020603050405020304" pitchFamily="18" charset="0"/>
            </a:endParaRPr>
          </a:p>
          <a:p>
            <a:pPr marL="1028700" lvl="2" indent="-352166" algn="l" rtl="0">
              <a:lnSpc>
                <a:spcPct val="170000"/>
              </a:lnSpc>
              <a:spcBef>
                <a:spcPts val="375"/>
              </a:spcBef>
              <a:spcAft>
                <a:spcPts val="0"/>
              </a:spcAft>
              <a:buClr>
                <a:schemeClr val="tx1"/>
              </a:buClr>
              <a:buSzPts val="1969"/>
              <a:buChar char="•"/>
            </a:pPr>
            <a:r>
              <a:rPr lang="zh-TW" sz="2000" dirty="0">
                <a:latin typeface="Times New Roman" panose="02020603050405020304" pitchFamily="18" charset="0"/>
                <a:ea typeface="+mn-ea"/>
                <a:cs typeface="Times New Roman" panose="02020603050405020304" pitchFamily="18" charset="0"/>
                <a:sym typeface="Microsoft JhengHei"/>
              </a:rPr>
              <a:t>Release: Enter Release function</a:t>
            </a:r>
            <a:endParaRPr sz="2000" dirty="0">
              <a:latin typeface="Times New Roman" panose="02020603050405020304" pitchFamily="18" charset="0"/>
              <a:ea typeface="+mn-ea"/>
              <a:cs typeface="Times New Roman" panose="02020603050405020304" pitchFamily="18" charset="0"/>
            </a:endParaRPr>
          </a:p>
          <a:p>
            <a:pPr marL="1028700" lvl="2" indent="-352166" algn="l" rtl="0">
              <a:lnSpc>
                <a:spcPct val="170000"/>
              </a:lnSpc>
              <a:spcBef>
                <a:spcPts val="375"/>
              </a:spcBef>
              <a:spcAft>
                <a:spcPts val="0"/>
              </a:spcAft>
              <a:buClr>
                <a:schemeClr val="tx1"/>
              </a:buClr>
              <a:buSzPts val="1969"/>
              <a:buChar char="•"/>
            </a:pPr>
            <a:r>
              <a:rPr lang="zh-TW" sz="2000" dirty="0">
                <a:latin typeface="Times New Roman" panose="02020603050405020304" pitchFamily="18" charset="0"/>
                <a:ea typeface="+mn-ea"/>
                <a:cs typeface="Times New Roman" panose="02020603050405020304" pitchFamily="18" charset="0"/>
                <a:sym typeface="Microsoft JhengHei"/>
              </a:rPr>
              <a:t>Read: Enter Read function</a:t>
            </a:r>
            <a:endParaRPr sz="2000" dirty="0">
              <a:latin typeface="Times New Roman" panose="02020603050405020304" pitchFamily="18" charset="0"/>
              <a:ea typeface="+mn-ea"/>
              <a:cs typeface="Times New Roman" panose="02020603050405020304" pitchFamily="18" charset="0"/>
            </a:endParaRPr>
          </a:p>
          <a:p>
            <a:pPr marL="1028700" lvl="2" indent="-352166" algn="l" rtl="0">
              <a:lnSpc>
                <a:spcPct val="170000"/>
              </a:lnSpc>
              <a:spcBef>
                <a:spcPts val="375"/>
              </a:spcBef>
              <a:spcAft>
                <a:spcPts val="0"/>
              </a:spcAft>
              <a:buClr>
                <a:schemeClr val="tx1"/>
              </a:buClr>
              <a:buSzPts val="1969"/>
              <a:buChar char="•"/>
            </a:pPr>
            <a:r>
              <a:rPr lang="zh-TW" sz="2000" dirty="0">
                <a:latin typeface="Times New Roman" panose="02020603050405020304" pitchFamily="18" charset="0"/>
                <a:ea typeface="+mn-ea"/>
                <a:cs typeface="Times New Roman" panose="02020603050405020304" pitchFamily="18" charset="0"/>
                <a:sym typeface="Microsoft JhengHei"/>
              </a:rPr>
              <a:t>Write: Enter Write function</a:t>
            </a:r>
            <a:endParaRPr sz="2000" dirty="0">
              <a:latin typeface="Times New Roman" panose="02020603050405020304" pitchFamily="18" charset="0"/>
              <a:ea typeface="+mn-ea"/>
              <a:cs typeface="Times New Roman" panose="02020603050405020304" pitchFamily="18" charset="0"/>
            </a:endParaRPr>
          </a:p>
          <a:p>
            <a:pPr marL="1028700" lvl="2" indent="-352166" algn="l" rtl="0">
              <a:lnSpc>
                <a:spcPct val="170000"/>
              </a:lnSpc>
              <a:spcBef>
                <a:spcPts val="375"/>
              </a:spcBef>
              <a:spcAft>
                <a:spcPts val="0"/>
              </a:spcAft>
              <a:buClr>
                <a:schemeClr val="tx1"/>
              </a:buClr>
              <a:buSzPts val="1969"/>
              <a:buChar char="•"/>
            </a:pPr>
            <a:r>
              <a:rPr lang="zh-TW" sz="2000" dirty="0">
                <a:latin typeface="Times New Roman" panose="02020603050405020304" pitchFamily="18" charset="0"/>
                <a:ea typeface="+mn-ea"/>
                <a:cs typeface="Times New Roman" panose="02020603050405020304" pitchFamily="18" charset="0"/>
                <a:sym typeface="Microsoft JhengHei"/>
              </a:rPr>
              <a:t>I/O Control: Enter I/O Control function</a:t>
            </a:r>
            <a:endParaRPr sz="2000" dirty="0">
              <a:latin typeface="Times New Roman" panose="02020603050405020304" pitchFamily="18" charset="0"/>
              <a:ea typeface="+mn-ea"/>
              <a:cs typeface="Times New Roman" panose="02020603050405020304" pitchFamily="18" charset="0"/>
              <a:sym typeface="Microsoft JhengHei"/>
            </a:endParaRPr>
          </a:p>
          <a:p>
            <a:pPr marL="228600" lvl="0" indent="-228600" algn="l" rtl="0">
              <a:lnSpc>
                <a:spcPct val="170000"/>
              </a:lnSpc>
              <a:spcBef>
                <a:spcPts val="750"/>
              </a:spcBef>
              <a:spcAft>
                <a:spcPts val="0"/>
              </a:spcAft>
              <a:buClr>
                <a:schemeClr val="tx1"/>
              </a:buClr>
              <a:buSzPts val="1946"/>
              <a:buChar char="•"/>
            </a:pPr>
            <a:r>
              <a:rPr lang="zh-TW" sz="2400" dirty="0">
                <a:solidFill>
                  <a:srgbClr val="FF0000"/>
                </a:solidFill>
                <a:highlight>
                  <a:srgbClr val="FFFF00"/>
                </a:highlight>
                <a:latin typeface="Times New Roman" panose="02020603050405020304" pitchFamily="18" charset="0"/>
                <a:ea typeface="+mn-ea"/>
                <a:cs typeface="Times New Roman" panose="02020603050405020304" pitchFamily="18" charset="0"/>
                <a:sym typeface="Microsoft JhengHei"/>
              </a:rPr>
              <a:t>項目二：掛載與卸載驅動程式(15%) </a:t>
            </a:r>
            <a:endParaRPr sz="1400" dirty="0">
              <a:solidFill>
                <a:srgbClr val="FF0000"/>
              </a:solidFill>
              <a:highlight>
                <a:srgbClr val="FFFF00"/>
              </a:highlight>
              <a:latin typeface="Times New Roman" panose="02020603050405020304" pitchFamily="18" charset="0"/>
              <a:ea typeface="+mn-ea"/>
              <a:cs typeface="Times New Roman" panose="02020603050405020304" pitchFamily="18" charset="0"/>
              <a:sym typeface="Microsoft JhengHei"/>
            </a:endParaRPr>
          </a:p>
          <a:p>
            <a:pPr marL="1028700" lvl="2" indent="-352166" algn="l" rtl="0">
              <a:lnSpc>
                <a:spcPct val="170000"/>
              </a:lnSpc>
              <a:spcBef>
                <a:spcPts val="375"/>
              </a:spcBef>
              <a:spcAft>
                <a:spcPts val="0"/>
              </a:spcAft>
              <a:buClr>
                <a:schemeClr val="tx1"/>
              </a:buClr>
              <a:buSzPts val="1969"/>
              <a:buChar char="•"/>
            </a:pPr>
            <a:r>
              <a:rPr lang="zh-TW" sz="2000" dirty="0">
                <a:latin typeface="Times New Roman" panose="02020603050405020304" pitchFamily="18" charset="0"/>
                <a:ea typeface="+mn-ea"/>
                <a:cs typeface="Times New Roman" panose="02020603050405020304" pitchFamily="18" charset="0"/>
                <a:sym typeface="Microsoft JhengHei"/>
              </a:rPr>
              <a:t>初始(掛載)使用register_chrdev function </a:t>
            </a:r>
            <a:endParaRPr sz="2000" dirty="0">
              <a:latin typeface="Times New Roman" panose="02020603050405020304" pitchFamily="18" charset="0"/>
              <a:ea typeface="+mn-ea"/>
              <a:cs typeface="Times New Roman" panose="02020603050405020304" pitchFamily="18" charset="0"/>
              <a:sym typeface="Microsoft JhengHei"/>
            </a:endParaRPr>
          </a:p>
          <a:p>
            <a:pPr marL="1028700" lvl="2" indent="-352166" algn="l" rtl="0">
              <a:lnSpc>
                <a:spcPct val="170000"/>
              </a:lnSpc>
              <a:spcBef>
                <a:spcPts val="375"/>
              </a:spcBef>
              <a:spcAft>
                <a:spcPts val="0"/>
              </a:spcAft>
              <a:buClr>
                <a:schemeClr val="tx1"/>
              </a:buClr>
              <a:buSzPts val="1969"/>
              <a:buChar char="•"/>
            </a:pPr>
            <a:r>
              <a:rPr lang="zh-TW" sz="2000" dirty="0">
                <a:latin typeface="Times New Roman" panose="02020603050405020304" pitchFamily="18" charset="0"/>
                <a:ea typeface="+mn-ea"/>
                <a:cs typeface="Times New Roman" panose="02020603050405020304" pitchFamily="18" charset="0"/>
                <a:sym typeface="Microsoft JhengHei"/>
              </a:rPr>
              <a:t>離開(卸載)使用unregister_chrdev function</a:t>
            </a:r>
            <a:endParaRPr sz="2000" dirty="0">
              <a:latin typeface="Times New Roman" panose="02020603050405020304" pitchFamily="18" charset="0"/>
              <a:ea typeface="+mn-ea"/>
              <a:cs typeface="Times New Roman" panose="02020603050405020304" pitchFamily="18" charset="0"/>
              <a:sym typeface="Microsoft JhengHei"/>
            </a:endParaRPr>
          </a:p>
        </p:txBody>
      </p:sp>
      <p:sp>
        <p:nvSpPr>
          <p:cNvPr id="1187" name="Google Shape;1187;p2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solidFill>
                  <a:schemeClr val="tx1"/>
                </a:solidFill>
                <a:latin typeface="Times New Roman" panose="02020603050405020304" pitchFamily="18" charset="0"/>
                <a:ea typeface="+mn-ea"/>
                <a:cs typeface="Times New Roman" panose="02020603050405020304" pitchFamily="18" charset="0"/>
              </a:rPr>
              <a:t>17</a:t>
            </a:fld>
            <a:endParaRPr>
              <a:solidFill>
                <a:schemeClr val="tx1"/>
              </a:solidFill>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2" name="標題 1">
            <a:extLst>
              <a:ext uri="{FF2B5EF4-FFF2-40B4-BE49-F238E27FC236}">
                <a16:creationId xmlns:a16="http://schemas.microsoft.com/office/drawing/2014/main" id="{9101DCF3-1121-422E-A480-A055875253D9}"/>
              </a:ext>
            </a:extLst>
          </p:cNvPr>
          <p:cNvSpPr>
            <a:spLocks noGrp="1"/>
          </p:cNvSpPr>
          <p:nvPr>
            <p:ph type="title"/>
          </p:nvPr>
        </p:nvSpPr>
        <p:spPr/>
        <p:txBody>
          <a:bodyPr/>
          <a:lstStyle/>
          <a:p>
            <a:r>
              <a:rPr lang="en-US" altLang="zh-TW" sz="3600" dirty="0">
                <a:solidFill>
                  <a:schemeClr val="dk1"/>
                </a:solidFill>
                <a:latin typeface="Times New Roman" panose="02020603050405020304" pitchFamily="18" charset="0"/>
                <a:cs typeface="Times New Roman" panose="02020603050405020304" pitchFamily="18" charset="0"/>
                <a:sym typeface="Microsoft JhengHei"/>
              </a:rPr>
              <a:t>LAB 6-2 </a:t>
            </a:r>
            <a:r>
              <a:rPr lang="zh-TW" altLang="en-US" sz="3600" dirty="0">
                <a:solidFill>
                  <a:schemeClr val="dk1"/>
                </a:solidFill>
                <a:latin typeface="Times New Roman" panose="02020603050405020304" pitchFamily="18" charset="0"/>
                <a:cs typeface="Times New Roman" panose="02020603050405020304" pitchFamily="18" charset="0"/>
                <a:sym typeface="Microsoft JhengHei"/>
              </a:rPr>
              <a:t>項目要求</a:t>
            </a:r>
            <a:endParaRPr lang="zh-TW" altLang="en-US" dirty="0">
              <a:latin typeface="Times New Roman" panose="02020603050405020304" pitchFamily="18" charset="0"/>
              <a:cs typeface="Times New Roman" panose="02020603050405020304" pitchFamily="18" charset="0"/>
            </a:endParaRPr>
          </a:p>
        </p:txBody>
      </p:sp>
      <p:sp>
        <p:nvSpPr>
          <p:cNvPr id="1253" name="Google Shape;1253;p8"/>
          <p:cNvSpPr txBox="1">
            <a:spLocks noGrp="1"/>
          </p:cNvSpPr>
          <p:nvPr>
            <p:ph idx="1"/>
          </p:nvPr>
        </p:nvSpPr>
        <p:spPr>
          <a:xfrm>
            <a:off x="402508" y="1602045"/>
            <a:ext cx="8200717" cy="4754306"/>
          </a:xfrm>
          <a:prstGeom prst="rect">
            <a:avLst/>
          </a:prstGeom>
          <a:noFill/>
          <a:ln>
            <a:noFill/>
          </a:ln>
        </p:spPr>
        <p:txBody>
          <a:bodyPr spcFirstLastPara="1" wrap="square" lIns="91425" tIns="45700" rIns="91425" bIns="45700" anchor="t" anchorCtr="0">
            <a:noAutofit/>
          </a:bodyPr>
          <a:lstStyle/>
          <a:p>
            <a:pPr marL="790833" lvl="1" indent="-342900">
              <a:lnSpc>
                <a:spcPct val="150000"/>
              </a:lnSpc>
              <a:buClr>
                <a:schemeClr val="tx1"/>
              </a:buClr>
              <a:buSzPts val="1946"/>
            </a:pPr>
            <a:r>
              <a:rPr lang="zh-TW" sz="2000" dirty="0">
                <a:solidFill>
                  <a:srgbClr val="FF0000"/>
                </a:solidFill>
                <a:highlight>
                  <a:srgbClr val="FFFF00"/>
                </a:highlight>
                <a:latin typeface="Times New Roman" panose="02020603050405020304" pitchFamily="18" charset="0"/>
                <a:cs typeface="Times New Roman" panose="02020603050405020304" pitchFamily="18" charset="0"/>
                <a:sym typeface="Microsoft JhengHei"/>
              </a:rPr>
              <a:t>項目三：控制裝置驅動 (20%)</a:t>
            </a:r>
            <a:endParaRPr sz="2000" dirty="0">
              <a:solidFill>
                <a:srgbClr val="FF0000"/>
              </a:solidFill>
              <a:highlight>
                <a:srgbClr val="FFFF00"/>
              </a:highlight>
              <a:latin typeface="Times New Roman" panose="02020603050405020304" pitchFamily="18" charset="0"/>
              <a:cs typeface="Times New Roman" panose="02020603050405020304" pitchFamily="18" charset="0"/>
              <a:sym typeface="Microsoft JhengHei"/>
            </a:endParaRPr>
          </a:p>
          <a:p>
            <a:pPr marL="1133733" lvl="2" indent="-342900">
              <a:lnSpc>
                <a:spcPct val="150000"/>
              </a:lnSpc>
              <a:buClr>
                <a:schemeClr val="tx1"/>
              </a:buClr>
              <a:buSzPts val="1946"/>
            </a:pPr>
            <a:r>
              <a:rPr lang="zh-TW" sz="1800" dirty="0">
                <a:latin typeface="Times New Roman" panose="02020603050405020304" pitchFamily="18" charset="0"/>
                <a:cs typeface="Times New Roman" panose="02020603050405020304" pitchFamily="18" charset="0"/>
                <a:sym typeface="Microsoft JhengHei"/>
              </a:rPr>
              <a:t>必須能讀取命令參數，使指定的LED燈點亮或熄滅(on/off)</a:t>
            </a:r>
            <a:endParaRPr sz="1800" dirty="0">
              <a:latin typeface="Times New Roman" panose="02020603050405020304" pitchFamily="18" charset="0"/>
              <a:cs typeface="Times New Roman" panose="02020603050405020304" pitchFamily="18" charset="0"/>
              <a:sym typeface="Microsoft JhengHei"/>
            </a:endParaRPr>
          </a:p>
          <a:p>
            <a:pPr marL="1133733" lvl="2" indent="-342900">
              <a:lnSpc>
                <a:spcPct val="150000"/>
              </a:lnSpc>
              <a:buClr>
                <a:schemeClr val="tx1"/>
              </a:buClr>
              <a:buSzPts val="1946"/>
            </a:pPr>
            <a:r>
              <a:rPr lang="zh-TW" sz="1800" dirty="0">
                <a:solidFill>
                  <a:srgbClr val="FF0000"/>
                </a:solidFill>
                <a:highlight>
                  <a:srgbClr val="FFFF00"/>
                </a:highlight>
                <a:latin typeface="Times New Roman" panose="02020603050405020304" pitchFamily="18" charset="0"/>
                <a:cs typeface="Times New Roman" panose="02020603050405020304" pitchFamily="18" charset="0"/>
                <a:sym typeface="Microsoft JhengHei"/>
              </a:rPr>
              <a:t>能分別點亮及熄滅4顆LED燈，此動作需於驅動程式中完成</a:t>
            </a:r>
            <a:endParaRPr sz="1800" dirty="0">
              <a:solidFill>
                <a:srgbClr val="FF0000"/>
              </a:solidFill>
              <a:highlight>
                <a:srgbClr val="FFFF00"/>
              </a:highlight>
              <a:latin typeface="Times New Roman" panose="02020603050405020304" pitchFamily="18" charset="0"/>
              <a:cs typeface="Times New Roman" panose="02020603050405020304" pitchFamily="18" charset="0"/>
              <a:sym typeface="Microsoft JhengHei"/>
            </a:endParaRPr>
          </a:p>
          <a:p>
            <a:pPr marL="790833" lvl="2" indent="0">
              <a:lnSpc>
                <a:spcPct val="150000"/>
              </a:lnSpc>
              <a:buClr>
                <a:schemeClr val="tx1"/>
              </a:buClr>
              <a:buSzPts val="1946"/>
              <a:buNone/>
            </a:pPr>
            <a:r>
              <a:rPr lang="zh-TW" sz="1800" dirty="0">
                <a:highlight>
                  <a:srgbClr val="000000"/>
                </a:highlight>
                <a:latin typeface="Times New Roman" panose="02020603050405020304" pitchFamily="18" charset="0"/>
                <a:cs typeface="Times New Roman" panose="02020603050405020304" pitchFamily="18" charset="0"/>
                <a:sym typeface="Microsoft JhengHei"/>
              </a:rPr>
              <a:t>Ex:</a:t>
            </a:r>
            <a:r>
              <a:rPr lang="zh-TW" sz="1800" dirty="0">
                <a:solidFill>
                  <a:srgbClr val="FF0000"/>
                </a:solidFill>
                <a:highlight>
                  <a:srgbClr val="000000"/>
                </a:highlight>
                <a:latin typeface="Times New Roman" panose="02020603050405020304" pitchFamily="18" charset="0"/>
                <a:cs typeface="Times New Roman" panose="02020603050405020304" pitchFamily="18" charset="0"/>
                <a:sym typeface="Microsoft JhengHei"/>
              </a:rPr>
              <a:t> ./Lab5 </a:t>
            </a:r>
            <a:r>
              <a:rPr lang="zh-TW" sz="1800" dirty="0">
                <a:solidFill>
                  <a:srgbClr val="2E75B5"/>
                </a:solidFill>
                <a:highlight>
                  <a:srgbClr val="000000"/>
                </a:highlight>
                <a:latin typeface="Times New Roman" panose="02020603050405020304" pitchFamily="18" charset="0"/>
                <a:cs typeface="Times New Roman" panose="02020603050405020304" pitchFamily="18" charset="0"/>
                <a:sym typeface="Microsoft JhengHei"/>
              </a:rPr>
              <a:t>LED1</a:t>
            </a:r>
            <a:r>
              <a:rPr lang="zh-TW" sz="1800" dirty="0">
                <a:highlight>
                  <a:srgbClr val="000000"/>
                </a:highlight>
                <a:latin typeface="Times New Roman" panose="02020603050405020304" pitchFamily="18" charset="0"/>
                <a:cs typeface="Times New Roman" panose="02020603050405020304" pitchFamily="18" charset="0"/>
                <a:sym typeface="Microsoft JhengHei"/>
              </a:rPr>
              <a:t> </a:t>
            </a:r>
            <a:r>
              <a:rPr lang="zh-TW" sz="1800" dirty="0">
                <a:solidFill>
                  <a:schemeClr val="accent2"/>
                </a:solidFill>
                <a:highlight>
                  <a:srgbClr val="000000"/>
                </a:highlight>
                <a:latin typeface="Times New Roman" panose="02020603050405020304" pitchFamily="18" charset="0"/>
                <a:cs typeface="Times New Roman" panose="02020603050405020304" pitchFamily="18" charset="0"/>
                <a:sym typeface="Microsoft JhengHei"/>
              </a:rPr>
              <a:t>on</a:t>
            </a:r>
            <a:r>
              <a:rPr lang="zh-TW" sz="1800" dirty="0">
                <a:highlight>
                  <a:srgbClr val="000000"/>
                </a:highlight>
                <a:latin typeface="Times New Roman" panose="02020603050405020304" pitchFamily="18" charset="0"/>
                <a:cs typeface="Times New Roman" panose="02020603050405020304" pitchFamily="18" charset="0"/>
                <a:sym typeface="Microsoft JhengHei"/>
              </a:rPr>
              <a:t> (第一顆燈狀態為亮，其他LED狀態不變)</a:t>
            </a:r>
            <a:endParaRPr sz="1800" dirty="0">
              <a:highlight>
                <a:srgbClr val="000000"/>
              </a:highlight>
              <a:latin typeface="Times New Roman" panose="02020603050405020304" pitchFamily="18" charset="0"/>
              <a:cs typeface="Times New Roman" panose="02020603050405020304" pitchFamily="18" charset="0"/>
              <a:sym typeface="Microsoft JhengHei"/>
            </a:endParaRPr>
          </a:p>
          <a:p>
            <a:pPr marL="790833" lvl="1" indent="-342900">
              <a:lnSpc>
                <a:spcPct val="150000"/>
              </a:lnSpc>
              <a:buClr>
                <a:schemeClr val="tx1"/>
              </a:buClr>
              <a:buSzPts val="1946"/>
            </a:pPr>
            <a:r>
              <a:rPr lang="zh-TW" sz="2000" dirty="0">
                <a:solidFill>
                  <a:srgbClr val="FF0000"/>
                </a:solidFill>
                <a:highlight>
                  <a:srgbClr val="FFFF00"/>
                </a:highlight>
                <a:latin typeface="Times New Roman" panose="02020603050405020304" pitchFamily="18" charset="0"/>
                <a:cs typeface="Times New Roman" panose="02020603050405020304" pitchFamily="18" charset="0"/>
                <a:sym typeface="Microsoft JhengHei"/>
              </a:rPr>
              <a:t>項目四：讀取裝置驅動狀態 (20%)</a:t>
            </a:r>
            <a:endParaRPr sz="2000" dirty="0">
              <a:solidFill>
                <a:srgbClr val="FF0000"/>
              </a:solidFill>
              <a:highlight>
                <a:srgbClr val="FFFF00"/>
              </a:highlight>
              <a:latin typeface="Times New Roman" panose="02020603050405020304" pitchFamily="18" charset="0"/>
              <a:cs typeface="Times New Roman" panose="02020603050405020304" pitchFamily="18" charset="0"/>
              <a:sym typeface="Microsoft JhengHei"/>
            </a:endParaRPr>
          </a:p>
          <a:p>
            <a:pPr marL="1133733" lvl="2" indent="-342900">
              <a:lnSpc>
                <a:spcPct val="150000"/>
              </a:lnSpc>
              <a:buClr>
                <a:schemeClr val="tx1"/>
              </a:buClr>
              <a:buSzPts val="1946"/>
            </a:pPr>
            <a:r>
              <a:rPr lang="zh-TW" sz="1800" dirty="0">
                <a:latin typeface="Times New Roman" panose="02020603050405020304" pitchFamily="18" charset="0"/>
                <a:cs typeface="Times New Roman" panose="02020603050405020304" pitchFamily="18" charset="0"/>
                <a:sym typeface="Microsoft JhengHei"/>
              </a:rPr>
              <a:t>必須在終端機上顯示被點亮的燈號</a:t>
            </a:r>
            <a:endParaRPr sz="1800" dirty="0">
              <a:latin typeface="Times New Roman" panose="02020603050405020304" pitchFamily="18" charset="0"/>
              <a:cs typeface="Times New Roman" panose="02020603050405020304" pitchFamily="18" charset="0"/>
              <a:sym typeface="Microsoft JhengHei"/>
            </a:endParaRPr>
          </a:p>
          <a:p>
            <a:pPr marL="790833" lvl="2" indent="0">
              <a:lnSpc>
                <a:spcPct val="150000"/>
              </a:lnSpc>
              <a:buClr>
                <a:schemeClr val="tx1"/>
              </a:buClr>
              <a:buSzPts val="1946"/>
              <a:buNone/>
            </a:pPr>
            <a:r>
              <a:rPr lang="zh-TW" sz="1800" dirty="0">
                <a:highlight>
                  <a:srgbClr val="000000"/>
                </a:highlight>
                <a:latin typeface="Times New Roman" panose="02020603050405020304" pitchFamily="18" charset="0"/>
                <a:cs typeface="Times New Roman" panose="02020603050405020304" pitchFamily="18" charset="0"/>
                <a:sym typeface="Microsoft JhengHei"/>
              </a:rPr>
              <a:t>Ex:</a:t>
            </a:r>
            <a:r>
              <a:rPr lang="zh-TW" sz="1800" dirty="0">
                <a:solidFill>
                  <a:srgbClr val="FF0000"/>
                </a:solidFill>
                <a:highlight>
                  <a:srgbClr val="000000"/>
                </a:highlight>
                <a:latin typeface="Times New Roman" panose="02020603050405020304" pitchFamily="18" charset="0"/>
                <a:cs typeface="Times New Roman" panose="02020603050405020304" pitchFamily="18" charset="0"/>
                <a:sym typeface="Microsoft JhengHei"/>
              </a:rPr>
              <a:t> ./Lab5 </a:t>
            </a:r>
            <a:r>
              <a:rPr lang="zh-TW" sz="1800" dirty="0">
                <a:solidFill>
                  <a:srgbClr val="2E75B5"/>
                </a:solidFill>
                <a:highlight>
                  <a:srgbClr val="000000"/>
                </a:highlight>
                <a:latin typeface="Times New Roman" panose="02020603050405020304" pitchFamily="18" charset="0"/>
                <a:cs typeface="Times New Roman" panose="02020603050405020304" pitchFamily="18" charset="0"/>
                <a:sym typeface="Microsoft JhengHei"/>
              </a:rPr>
              <a:t>LED1</a:t>
            </a:r>
            <a:r>
              <a:rPr lang="zh-TW" sz="1800" dirty="0">
                <a:highlight>
                  <a:srgbClr val="000000"/>
                </a:highlight>
                <a:latin typeface="Times New Roman" panose="02020603050405020304" pitchFamily="18" charset="0"/>
                <a:cs typeface="Times New Roman" panose="02020603050405020304" pitchFamily="18" charset="0"/>
                <a:sym typeface="Microsoft JhengHei"/>
              </a:rPr>
              <a:t> (讀取LED1點燈狀態)</a:t>
            </a:r>
            <a:endParaRPr sz="1400" dirty="0">
              <a:highlight>
                <a:srgbClr val="000000"/>
              </a:highlight>
              <a:latin typeface="Times New Roman" panose="02020603050405020304" pitchFamily="18" charset="0"/>
              <a:cs typeface="Times New Roman" panose="02020603050405020304" pitchFamily="18" charset="0"/>
            </a:endParaRPr>
          </a:p>
          <a:p>
            <a:pPr marL="1133733" lvl="2" indent="-342900">
              <a:lnSpc>
                <a:spcPct val="150000"/>
              </a:lnSpc>
              <a:buClr>
                <a:schemeClr val="tx1"/>
              </a:buClr>
              <a:buSzPts val="1946"/>
            </a:pPr>
            <a:r>
              <a:rPr lang="zh-TW" sz="1800" dirty="0">
                <a:solidFill>
                  <a:schemeClr val="dk1"/>
                </a:solidFill>
                <a:latin typeface="Times New Roman" panose="02020603050405020304" pitchFamily="18" charset="0"/>
                <a:cs typeface="Times New Roman" panose="02020603050405020304" pitchFamily="18" charset="0"/>
                <a:sym typeface="Microsoft JhengHei"/>
              </a:rPr>
              <a:t>顯示“</a:t>
            </a:r>
            <a:r>
              <a:rPr lang="zh-TW" sz="1800" b="1" dirty="0">
                <a:solidFill>
                  <a:schemeClr val="dk1"/>
                </a:solidFill>
                <a:latin typeface="Times New Roman" panose="02020603050405020304" pitchFamily="18" charset="0"/>
                <a:cs typeface="Times New Roman" panose="02020603050405020304" pitchFamily="18" charset="0"/>
                <a:sym typeface="Microsoft JhengHei"/>
              </a:rPr>
              <a:t>LED1 Status: 0</a:t>
            </a:r>
            <a:r>
              <a:rPr lang="zh-TW" sz="1800" dirty="0">
                <a:solidFill>
                  <a:schemeClr val="dk1"/>
                </a:solidFill>
                <a:latin typeface="Times New Roman" panose="02020603050405020304" pitchFamily="18" charset="0"/>
                <a:cs typeface="Times New Roman" panose="02020603050405020304" pitchFamily="18" charset="0"/>
                <a:sym typeface="Microsoft JhengHei"/>
              </a:rPr>
              <a:t>”(Terminal回傳LED1 狀態為0，表示未亮)</a:t>
            </a:r>
            <a:endParaRPr sz="1800" dirty="0">
              <a:solidFill>
                <a:schemeClr val="dk1"/>
              </a:solidFill>
              <a:latin typeface="Times New Roman" panose="02020603050405020304" pitchFamily="18" charset="0"/>
              <a:cs typeface="Times New Roman" panose="02020603050405020304" pitchFamily="18" charset="0"/>
              <a:sym typeface="Microsoft JhengHei"/>
            </a:endParaRPr>
          </a:p>
          <a:p>
            <a:pPr marL="800100" lvl="1" indent="-352167" algn="l" rtl="0">
              <a:lnSpc>
                <a:spcPct val="150000"/>
              </a:lnSpc>
              <a:spcBef>
                <a:spcPts val="375"/>
              </a:spcBef>
              <a:spcAft>
                <a:spcPts val="0"/>
              </a:spcAft>
              <a:buClr>
                <a:schemeClr val="dk1"/>
              </a:buClr>
              <a:buSzPts val="1946"/>
              <a:buChar char="•"/>
            </a:pPr>
            <a:r>
              <a:rPr lang="zh-TW" sz="2000" b="1" dirty="0">
                <a:solidFill>
                  <a:srgbClr val="FF0000"/>
                </a:solidFill>
                <a:highlight>
                  <a:srgbClr val="FFFF00"/>
                </a:highlight>
                <a:latin typeface="Times New Roman" panose="02020603050405020304" pitchFamily="18" charset="0"/>
                <a:cs typeface="Times New Roman" panose="02020603050405020304" pitchFamily="18" charset="0"/>
                <a:sym typeface="Microsoft JhengHei"/>
              </a:rPr>
              <a:t>程式請於TX2嵌入式平台上執行</a:t>
            </a:r>
            <a:endParaRPr sz="1600" dirty="0">
              <a:solidFill>
                <a:srgbClr val="FF0000"/>
              </a:solidFill>
              <a:highlight>
                <a:srgbClr val="FFFF00"/>
              </a:highlight>
              <a:latin typeface="Times New Roman" panose="02020603050405020304" pitchFamily="18" charset="0"/>
              <a:cs typeface="Times New Roman" panose="02020603050405020304" pitchFamily="18" charset="0"/>
            </a:endParaRPr>
          </a:p>
          <a:p>
            <a:pPr marL="800100" lvl="1" indent="-228595" algn="l" rtl="0">
              <a:lnSpc>
                <a:spcPct val="150000"/>
              </a:lnSpc>
              <a:spcBef>
                <a:spcPts val="375"/>
              </a:spcBef>
              <a:spcAft>
                <a:spcPts val="0"/>
              </a:spcAft>
              <a:buClr>
                <a:schemeClr val="dk1"/>
              </a:buClr>
              <a:buSzPts val="1946"/>
              <a:buNone/>
            </a:pPr>
            <a:endParaRPr sz="2000" dirty="0">
              <a:latin typeface="Times New Roman" panose="02020603050405020304" pitchFamily="18" charset="0"/>
              <a:cs typeface="Times New Roman" panose="02020603050405020304" pitchFamily="18" charset="0"/>
              <a:sym typeface="Microsoft JhengHei"/>
            </a:endParaRPr>
          </a:p>
        </p:txBody>
      </p:sp>
      <p:sp>
        <p:nvSpPr>
          <p:cNvPr id="1254" name="Google Shape;1254;p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latin typeface="Times New Roman" panose="02020603050405020304" pitchFamily="18" charset="0"/>
                <a:cs typeface="Times New Roman" panose="02020603050405020304" pitchFamily="18" charset="0"/>
              </a:rPr>
              <a:t>18</a:t>
            </a:fld>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2"/>
          <p:cNvSpPr txBox="1"/>
          <p:nvPr/>
        </p:nvSpPr>
        <p:spPr>
          <a:xfrm>
            <a:off x="1900080" y="3602160"/>
            <a:ext cx="6593400" cy="165528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latin typeface="Times New Roman" panose="02020603050405020304" pitchFamily="18" charset="0"/>
              <a:cs typeface="Times New Roman" panose="02020603050405020304" pitchFamily="18" charset="0"/>
              <a:sym typeface="Times New Roman"/>
            </a:endParaRPr>
          </a:p>
        </p:txBody>
      </p:sp>
      <p:sp>
        <p:nvSpPr>
          <p:cNvPr id="101" name="Google Shape;101;p2"/>
          <p:cNvSpPr txBox="1"/>
          <p:nvPr/>
        </p:nvSpPr>
        <p:spPr>
          <a:xfrm>
            <a:off x="7915680" y="5410080"/>
            <a:ext cx="577800" cy="36468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n-US" altLang="zh-TW" sz="1050" b="0" i="0" u="none" strike="noStrike" cap="none">
                <a:latin typeface="Times New Roman" panose="02020603050405020304" pitchFamily="18" charset="0"/>
                <a:cs typeface="Times New Roman" panose="02020603050405020304" pitchFamily="18" charset="0"/>
                <a:sym typeface="Times New Roman"/>
              </a:rPr>
              <a:t>1</a:t>
            </a:fld>
            <a:endParaRPr sz="1400" b="0" i="0" u="none" strike="noStrike" cap="none">
              <a:latin typeface="Times New Roman" panose="02020603050405020304" pitchFamily="18" charset="0"/>
              <a:cs typeface="Times New Roman" panose="02020603050405020304" pitchFamily="18" charset="0"/>
              <a:sym typeface="Times New Roman"/>
            </a:endParaRPr>
          </a:p>
        </p:txBody>
      </p:sp>
      <p:pic>
        <p:nvPicPr>
          <p:cNvPr id="8" name="圖片 7">
            <a:extLst>
              <a:ext uri="{FF2B5EF4-FFF2-40B4-BE49-F238E27FC236}">
                <a16:creationId xmlns:a16="http://schemas.microsoft.com/office/drawing/2014/main" id="{9F9E2E4A-62E6-4EEE-83BB-FAB0BC140060}"/>
              </a:ext>
            </a:extLst>
          </p:cNvPr>
          <p:cNvPicPr>
            <a:picLocks noChangeAspect="1"/>
          </p:cNvPicPr>
          <p:nvPr/>
        </p:nvPicPr>
        <p:blipFill>
          <a:blip r:embed="rId3"/>
          <a:stretch>
            <a:fillRect/>
          </a:stretch>
        </p:blipFill>
        <p:spPr>
          <a:xfrm>
            <a:off x="1629335" y="607990"/>
            <a:ext cx="5885329" cy="588532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gda3de16298_0_6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entury Gothic"/>
              <a:buNone/>
            </a:pPr>
            <a:r>
              <a:rPr lang="zh-TW">
                <a:latin typeface="Times New Roman" panose="02020603050405020304" pitchFamily="18" charset="0"/>
                <a:ea typeface="+mn-ea"/>
                <a:cs typeface="Times New Roman" panose="02020603050405020304" pitchFamily="18" charset="0"/>
                <a:sym typeface="Microsoft JhengHei"/>
              </a:rPr>
              <a:t>影片拍攝內容</a:t>
            </a:r>
            <a:endParaRPr>
              <a:latin typeface="Times New Roman" panose="02020603050405020304" pitchFamily="18" charset="0"/>
              <a:ea typeface="+mn-ea"/>
              <a:cs typeface="Times New Roman" panose="02020603050405020304" pitchFamily="18" charset="0"/>
              <a:sym typeface="Microsoft JhengHei"/>
            </a:endParaRPr>
          </a:p>
        </p:txBody>
      </p:sp>
      <p:sp>
        <p:nvSpPr>
          <p:cNvPr id="1321" name="Google Shape;1321;gda3de16298_0_66"/>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1000"/>
              </a:spcBef>
              <a:spcAft>
                <a:spcPts val="0"/>
              </a:spcAft>
              <a:buClr>
                <a:schemeClr val="dk1"/>
              </a:buClr>
              <a:buSzPts val="2200"/>
              <a:buChar char="•"/>
            </a:pPr>
            <a:r>
              <a:rPr lang="zh-TW" sz="2400">
                <a:latin typeface="Times New Roman" panose="02020603050405020304" pitchFamily="18" charset="0"/>
                <a:ea typeface="+mn-ea"/>
                <a:cs typeface="Times New Roman" panose="02020603050405020304" pitchFamily="18" charset="0"/>
                <a:sym typeface="Microsoft JhengHei"/>
              </a:rPr>
              <a:t>拍攝畫面須讓TX2、螢幕、LED同時入鏡，需看到以下操作:</a:t>
            </a:r>
            <a:endParaRPr sz="2400">
              <a:latin typeface="Times New Roman" panose="02020603050405020304" pitchFamily="18" charset="0"/>
              <a:ea typeface="+mn-ea"/>
              <a:cs typeface="Times New Roman" panose="02020603050405020304" pitchFamily="18" charset="0"/>
              <a:sym typeface="Microsoft JhengHei"/>
            </a:endParaRPr>
          </a:p>
          <a:p>
            <a:pPr marL="914400" lvl="1" indent="-381000" algn="l" rtl="0">
              <a:lnSpc>
                <a:spcPct val="120000"/>
              </a:lnSpc>
              <a:spcBef>
                <a:spcPts val="1000"/>
              </a:spcBef>
              <a:spcAft>
                <a:spcPts val="0"/>
              </a:spcAft>
              <a:buSzPts val="2400"/>
              <a:buFont typeface="Microsoft JhengHei"/>
              <a:buChar char="•"/>
            </a:pPr>
            <a:r>
              <a:rPr lang="zh-TW" sz="2400">
                <a:latin typeface="Times New Roman" panose="02020603050405020304" pitchFamily="18" charset="0"/>
                <a:ea typeface="+mn-ea"/>
                <a:cs typeface="Times New Roman" panose="02020603050405020304" pitchFamily="18" charset="0"/>
                <a:sym typeface="Microsoft JhengHei"/>
              </a:rPr>
              <a:t>掛載後查看實驗規定系統訊息(dmesg)畫面</a:t>
            </a:r>
            <a:endParaRPr sz="2400">
              <a:latin typeface="Times New Roman" panose="02020603050405020304" pitchFamily="18" charset="0"/>
              <a:ea typeface="+mn-ea"/>
              <a:cs typeface="Times New Roman" panose="02020603050405020304" pitchFamily="18" charset="0"/>
              <a:sym typeface="Microsoft JhengHei"/>
            </a:endParaRPr>
          </a:p>
        </p:txBody>
      </p:sp>
      <p:sp>
        <p:nvSpPr>
          <p:cNvPr id="1322" name="Google Shape;1322;gda3de16298_0_6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000"/>
              <a:buFont typeface="Arial"/>
              <a:buNone/>
            </a:pPr>
            <a:fld id="{00000000-1234-1234-1234-123412341234}" type="slidenum">
              <a:rPr lang="en-US" altLang="zh-TW">
                <a:latin typeface="Times New Roman" panose="02020603050405020304" pitchFamily="18" charset="0"/>
                <a:ea typeface="+mn-ea"/>
                <a:cs typeface="Times New Roman" panose="02020603050405020304" pitchFamily="18" charset="0"/>
              </a:rPr>
              <a:t>19</a:t>
            </a:fld>
            <a:endParaRPr>
              <a:latin typeface="Times New Roman" panose="02020603050405020304" pitchFamily="18" charset="0"/>
              <a:ea typeface="+mn-ea"/>
              <a:cs typeface="Times New Roman" panose="02020603050405020304" pitchFamily="18" charset="0"/>
            </a:endParaRPr>
          </a:p>
        </p:txBody>
      </p:sp>
      <p:grpSp>
        <p:nvGrpSpPr>
          <p:cNvPr id="1383" name="Google Shape;1383;gda3de16298_0_66"/>
          <p:cNvGrpSpPr/>
          <p:nvPr/>
        </p:nvGrpSpPr>
        <p:grpSpPr>
          <a:xfrm>
            <a:off x="2185654" y="3568291"/>
            <a:ext cx="4772691" cy="2924583"/>
            <a:chOff x="2157189" y="3417467"/>
            <a:chExt cx="4772691" cy="2924583"/>
          </a:xfrm>
        </p:grpSpPr>
        <p:pic>
          <p:nvPicPr>
            <p:cNvPr id="1384" name="Google Shape;1384;gda3de16298_0_66"/>
            <p:cNvPicPr preferRelativeResize="0"/>
            <p:nvPr/>
          </p:nvPicPr>
          <p:blipFill rotWithShape="1">
            <a:blip r:embed="rId3">
              <a:alphaModFix/>
            </a:blip>
            <a:srcRect/>
            <a:stretch/>
          </p:blipFill>
          <p:spPr>
            <a:xfrm>
              <a:off x="2157189" y="3417467"/>
              <a:ext cx="4772691" cy="2924583"/>
            </a:xfrm>
            <a:prstGeom prst="rect">
              <a:avLst/>
            </a:prstGeom>
            <a:noFill/>
            <a:ln>
              <a:noFill/>
            </a:ln>
          </p:spPr>
        </p:pic>
        <p:sp>
          <p:nvSpPr>
            <p:cNvPr id="1385" name="Google Shape;1385;gda3de16298_0_66"/>
            <p:cNvSpPr/>
            <p:nvPr/>
          </p:nvSpPr>
          <p:spPr>
            <a:xfrm>
              <a:off x="4137895" y="5504873"/>
              <a:ext cx="421619" cy="120070"/>
            </a:xfrm>
            <a:prstGeom prst="rect">
              <a:avLst/>
            </a:prstGeom>
            <a:solidFill>
              <a:srgbClr val="2D092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imes New Roman" panose="02020603050405020304" pitchFamily="18" charset="0"/>
                <a:cs typeface="Times New Roman" panose="02020603050405020304" pitchFamily="18" charset="0"/>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2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entury Gothic"/>
              <a:buNone/>
            </a:pPr>
            <a:r>
              <a:rPr lang="zh-TW" dirty="0">
                <a:latin typeface="Times New Roman" panose="02020603050405020304" pitchFamily="18" charset="0"/>
                <a:ea typeface="+mn-ea"/>
                <a:cs typeface="Times New Roman" panose="02020603050405020304" pitchFamily="18" charset="0"/>
                <a:sym typeface="Microsoft JhengHei"/>
              </a:rPr>
              <a:t>影片拍攝內容</a:t>
            </a:r>
            <a:endParaRPr dirty="0">
              <a:latin typeface="Times New Roman" panose="02020603050405020304" pitchFamily="18" charset="0"/>
              <a:ea typeface="+mn-ea"/>
              <a:cs typeface="Times New Roman" panose="02020603050405020304" pitchFamily="18" charset="0"/>
              <a:sym typeface="Microsoft JhengHei"/>
            </a:endParaRPr>
          </a:p>
        </p:txBody>
      </p:sp>
      <p:sp>
        <p:nvSpPr>
          <p:cNvPr id="1391" name="Google Shape;1391;p2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1000"/>
              </a:spcBef>
              <a:spcAft>
                <a:spcPts val="0"/>
              </a:spcAft>
              <a:buClr>
                <a:schemeClr val="dk1"/>
              </a:buClr>
              <a:buSzPts val="2200"/>
              <a:buChar char="•"/>
            </a:pPr>
            <a:r>
              <a:rPr lang="zh-TW" sz="2400" dirty="0">
                <a:latin typeface="Times New Roman" panose="02020603050405020304" pitchFamily="18" charset="0"/>
                <a:ea typeface="+mn-ea"/>
                <a:cs typeface="Times New Roman" panose="02020603050405020304" pitchFamily="18" charset="0"/>
                <a:sym typeface="Microsoft JhengHei"/>
              </a:rPr>
              <a:t>拍攝畫面須讓TX2、螢幕、LED同時入鏡，需看到以下操作:</a:t>
            </a:r>
            <a:endParaRPr sz="2400" dirty="0">
              <a:latin typeface="Times New Roman" panose="02020603050405020304" pitchFamily="18" charset="0"/>
              <a:ea typeface="+mn-ea"/>
              <a:cs typeface="Times New Roman" panose="02020603050405020304" pitchFamily="18" charset="0"/>
              <a:sym typeface="Microsoft JhengHei"/>
            </a:endParaRPr>
          </a:p>
          <a:p>
            <a:pPr marL="990600" lvl="1" indent="-457200" algn="l" rtl="0">
              <a:lnSpc>
                <a:spcPct val="120000"/>
              </a:lnSpc>
              <a:spcBef>
                <a:spcPts val="1000"/>
              </a:spcBef>
              <a:spcAft>
                <a:spcPts val="0"/>
              </a:spcAft>
              <a:buSzPts val="2400"/>
              <a:buFont typeface="+mj-lt"/>
              <a:buAutoNum type="arabicPeriod"/>
            </a:pPr>
            <a:r>
              <a:rPr lang="zh-TW" sz="2400" dirty="0">
                <a:latin typeface="Times New Roman" panose="02020603050405020304" pitchFamily="18" charset="0"/>
                <a:ea typeface="+mn-ea"/>
                <a:cs typeface="Times New Roman" panose="02020603050405020304" pitchFamily="18" charset="0"/>
                <a:sym typeface="Microsoft JhengHei"/>
              </a:rPr>
              <a:t>編譯完成後讓4顆LED分別on跟off</a:t>
            </a:r>
            <a:endParaRPr lang="en-US" altLang="zh-TW" sz="2400" dirty="0">
              <a:latin typeface="Times New Roman" panose="02020603050405020304" pitchFamily="18" charset="0"/>
              <a:ea typeface="+mn-ea"/>
              <a:cs typeface="Times New Roman" panose="02020603050405020304" pitchFamily="18" charset="0"/>
              <a:sym typeface="Microsoft JhengHei"/>
            </a:endParaRPr>
          </a:p>
          <a:p>
            <a:pPr marL="990600" lvl="1" indent="-457200" algn="l" rtl="0">
              <a:lnSpc>
                <a:spcPct val="120000"/>
              </a:lnSpc>
              <a:spcBef>
                <a:spcPts val="1000"/>
              </a:spcBef>
              <a:spcAft>
                <a:spcPts val="0"/>
              </a:spcAft>
              <a:buSzPts val="2400"/>
              <a:buFont typeface="+mj-lt"/>
              <a:buAutoNum type="arabicPeriod"/>
            </a:pPr>
            <a:r>
              <a:rPr lang="zh-TW" sz="2400" dirty="0">
                <a:latin typeface="Times New Roman" panose="02020603050405020304" pitchFamily="18" charset="0"/>
                <a:ea typeface="+mn-ea"/>
                <a:cs typeface="Times New Roman" panose="02020603050405020304" pitchFamily="18" charset="0"/>
                <a:sym typeface="Microsoft JhengHei"/>
              </a:rPr>
              <a:t>查看4顆LED的state</a:t>
            </a:r>
            <a:endParaRPr lang="en-US" altLang="zh-TW" sz="2400" dirty="0">
              <a:latin typeface="Times New Roman" panose="02020603050405020304" pitchFamily="18" charset="0"/>
              <a:ea typeface="+mn-ea"/>
              <a:cs typeface="Times New Roman" panose="02020603050405020304" pitchFamily="18" charset="0"/>
              <a:sym typeface="Microsoft JhengHei"/>
            </a:endParaRPr>
          </a:p>
          <a:p>
            <a:pPr marL="990600" lvl="1" indent="-457200" algn="l" rtl="0">
              <a:lnSpc>
                <a:spcPct val="120000"/>
              </a:lnSpc>
              <a:spcBef>
                <a:spcPts val="1000"/>
              </a:spcBef>
              <a:spcAft>
                <a:spcPts val="0"/>
              </a:spcAft>
              <a:buSzPts val="2400"/>
              <a:buFont typeface="+mj-lt"/>
              <a:buAutoNum type="arabicPeriod"/>
            </a:pPr>
            <a:endParaRPr sz="2400" dirty="0">
              <a:latin typeface="Times New Roman" panose="02020603050405020304" pitchFamily="18" charset="0"/>
              <a:ea typeface="+mn-ea"/>
              <a:cs typeface="Times New Roman" panose="02020603050405020304" pitchFamily="18" charset="0"/>
              <a:sym typeface="Microsoft JhengHei"/>
            </a:endParaRPr>
          </a:p>
          <a:p>
            <a:pPr marL="990600" lvl="1" indent="-457200" algn="l" rtl="0">
              <a:lnSpc>
                <a:spcPct val="120000"/>
              </a:lnSpc>
              <a:spcBef>
                <a:spcPts val="1000"/>
              </a:spcBef>
              <a:spcAft>
                <a:spcPts val="0"/>
              </a:spcAft>
              <a:buSzPts val="2400"/>
              <a:buFont typeface="+mj-lt"/>
              <a:buAutoNum type="arabicPeriod"/>
            </a:pPr>
            <a:r>
              <a:rPr lang="zh-TW" sz="2400" dirty="0">
                <a:latin typeface="Times New Roman" panose="02020603050405020304" pitchFamily="18" charset="0"/>
                <a:ea typeface="+mn-ea"/>
                <a:cs typeface="Times New Roman" panose="02020603050405020304" pitchFamily="18" charset="0"/>
                <a:sym typeface="Microsoft JhengHei"/>
              </a:rPr>
              <a:t>卸載後再查看系統訊息(dmesg)畫面</a:t>
            </a:r>
            <a:endParaRPr lang="en-US" altLang="zh-TW" sz="2400" dirty="0">
              <a:latin typeface="Times New Roman" panose="02020603050405020304" pitchFamily="18" charset="0"/>
              <a:ea typeface="+mn-ea"/>
              <a:cs typeface="Times New Roman" panose="02020603050405020304" pitchFamily="18" charset="0"/>
              <a:sym typeface="Microsoft JhengHei"/>
            </a:endParaRPr>
          </a:p>
          <a:p>
            <a:pPr marL="876300" lvl="1" indent="-342900">
              <a:lnSpc>
                <a:spcPct val="120000"/>
              </a:lnSpc>
              <a:spcBef>
                <a:spcPts val="1000"/>
              </a:spcBef>
              <a:buClr>
                <a:schemeClr val="tx1"/>
              </a:buClr>
              <a:buSzPts val="2400"/>
            </a:pPr>
            <a:r>
              <a:rPr lang="zh-TW" sz="2400" dirty="0">
                <a:solidFill>
                  <a:srgbClr val="FF0000"/>
                </a:solidFill>
                <a:highlight>
                  <a:srgbClr val="FFFF00"/>
                </a:highlight>
                <a:latin typeface="Times New Roman" panose="02020603050405020304" pitchFamily="18" charset="0"/>
                <a:ea typeface="+mn-ea"/>
                <a:cs typeface="Times New Roman" panose="02020603050405020304" pitchFamily="18" charset="0"/>
                <a:sym typeface="Microsoft JhengHei"/>
              </a:rPr>
              <a:t>需拍到項目一及項目二的訊息</a:t>
            </a:r>
            <a:endParaRPr sz="2400" dirty="0">
              <a:solidFill>
                <a:srgbClr val="FF0000"/>
              </a:solidFill>
              <a:highlight>
                <a:srgbClr val="FFFF00"/>
              </a:highlight>
              <a:latin typeface="Times New Roman" panose="02020603050405020304" pitchFamily="18" charset="0"/>
              <a:ea typeface="+mn-ea"/>
              <a:cs typeface="Times New Roman" panose="02020603050405020304" pitchFamily="18" charset="0"/>
              <a:sym typeface="Microsoft JhengHei"/>
            </a:endParaRPr>
          </a:p>
        </p:txBody>
      </p:sp>
      <p:sp>
        <p:nvSpPr>
          <p:cNvPr id="1392" name="Google Shape;1392;p2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000"/>
              <a:buFont typeface="Arial"/>
              <a:buNone/>
            </a:pPr>
            <a:fld id="{00000000-1234-1234-1234-123412341234}" type="slidenum">
              <a:rPr lang="en-US" altLang="zh-TW">
                <a:latin typeface="Times New Roman" panose="02020603050405020304" pitchFamily="18" charset="0"/>
                <a:ea typeface="+mn-ea"/>
                <a:cs typeface="Times New Roman" panose="02020603050405020304" pitchFamily="18" charset="0"/>
              </a:rPr>
              <a:t>20</a:t>
            </a:fld>
            <a:endParaRPr>
              <a:latin typeface="Times New Roman" panose="02020603050405020304" pitchFamily="18" charset="0"/>
              <a:ea typeface="+mn-ea"/>
              <a:cs typeface="Times New Roman" panose="02020603050405020304" pitchFamily="18" charset="0"/>
            </a:endParaRPr>
          </a:p>
        </p:txBody>
      </p:sp>
      <p:pic>
        <p:nvPicPr>
          <p:cNvPr id="1453" name="Google Shape;1453;p24"/>
          <p:cNvPicPr preferRelativeResize="0"/>
          <p:nvPr/>
        </p:nvPicPr>
        <p:blipFill rotWithShape="1">
          <a:blip r:embed="rId3">
            <a:alphaModFix/>
          </a:blip>
          <a:srcRect/>
          <a:stretch/>
        </p:blipFill>
        <p:spPr>
          <a:xfrm>
            <a:off x="2325197" y="4093210"/>
            <a:ext cx="4029204" cy="547616"/>
          </a:xfrm>
          <a:prstGeom prst="rect">
            <a:avLst/>
          </a:prstGeom>
          <a:noFill/>
          <a:ln>
            <a:noFill/>
          </a:ln>
        </p:spPr>
      </p:pic>
      <p:pic>
        <p:nvPicPr>
          <p:cNvPr id="1454" name="Google Shape;1454;p24"/>
          <p:cNvPicPr preferRelativeResize="0"/>
          <p:nvPr/>
        </p:nvPicPr>
        <p:blipFill rotWithShape="1">
          <a:blip r:embed="rId4">
            <a:alphaModFix/>
          </a:blip>
          <a:srcRect/>
          <a:stretch/>
        </p:blipFill>
        <p:spPr>
          <a:xfrm>
            <a:off x="2428746" y="5864990"/>
            <a:ext cx="3925655" cy="3119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77D9E3-AE4D-43D3-A95C-41FA1D1F5433}"/>
              </a:ext>
            </a:extLst>
          </p:cNvPr>
          <p:cNvSpPr>
            <a:spLocks noGrp="1"/>
          </p:cNvSpPr>
          <p:nvPr>
            <p:ph type="title"/>
          </p:nvPr>
        </p:nvSpPr>
        <p:spPr/>
        <p:txBody>
          <a:bodyPr/>
          <a:lstStyle/>
          <a:p>
            <a:r>
              <a:rPr lang="zh-TW" altLang="en-US" dirty="0"/>
              <a:t>範例影片</a:t>
            </a:r>
          </a:p>
        </p:txBody>
      </p:sp>
      <p:pic>
        <p:nvPicPr>
          <p:cNvPr id="5" name="b863581c-4955-46ce-aac0-e8dfec004cdf">
            <a:hlinkClick r:id="" action="ppaction://media"/>
            <a:extLst>
              <a:ext uri="{FF2B5EF4-FFF2-40B4-BE49-F238E27FC236}">
                <a16:creationId xmlns:a16="http://schemas.microsoft.com/office/drawing/2014/main" id="{80DC59DA-C4B9-4EB5-AFEE-D983E903BF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75791" y="1256454"/>
            <a:ext cx="2969346" cy="5282459"/>
          </a:xfrm>
        </p:spPr>
      </p:pic>
      <p:sp>
        <p:nvSpPr>
          <p:cNvPr id="4" name="投影片編號版面配置區 3">
            <a:extLst>
              <a:ext uri="{FF2B5EF4-FFF2-40B4-BE49-F238E27FC236}">
                <a16:creationId xmlns:a16="http://schemas.microsoft.com/office/drawing/2014/main" id="{7B6BF85F-812A-4CED-9775-48F7582C7A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21</a:t>
            </a:fld>
            <a:endParaRPr lang="zh-TW" altLang="en-US"/>
          </a:p>
        </p:txBody>
      </p:sp>
    </p:spTree>
    <p:extLst>
      <p:ext uri="{BB962C8B-B14F-4D97-AF65-F5344CB8AC3E}">
        <p14:creationId xmlns:p14="http://schemas.microsoft.com/office/powerpoint/2010/main" val="93360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gda3de16298_0_972"/>
          <p:cNvSpPr txBox="1">
            <a:spLocks noGrp="1"/>
          </p:cNvSpPr>
          <p:nvPr>
            <p:ph type="title"/>
          </p:nvPr>
        </p:nvSpPr>
        <p:spPr>
          <a:xfrm>
            <a:off x="628650" y="2675707"/>
            <a:ext cx="7886700" cy="132556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F3864"/>
              </a:buClr>
              <a:buSzPts val="4500"/>
              <a:buFont typeface="Montserrat"/>
              <a:buNone/>
            </a:pPr>
            <a:r>
              <a:rPr lang="zh-TW" sz="3600" b="1" dirty="0">
                <a:solidFill>
                  <a:schemeClr val="bg1"/>
                </a:solidFill>
                <a:latin typeface="+mj-ea"/>
                <a:cs typeface="Montserrat"/>
                <a:sym typeface="Montserrat"/>
              </a:rPr>
              <a:t>參考範例</a:t>
            </a:r>
            <a:endParaRPr sz="3600" dirty="0">
              <a:solidFill>
                <a:schemeClr val="bg1"/>
              </a:solidFill>
              <a:latin typeface="+mj-ea"/>
            </a:endParaRPr>
          </a:p>
        </p:txBody>
      </p:sp>
      <p:sp>
        <p:nvSpPr>
          <p:cNvPr id="1460" name="Google Shape;1460;gda3de16298_0_97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t>22</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gda3de16298_0_107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entury Gothic"/>
              <a:buNone/>
            </a:pPr>
            <a:r>
              <a:rPr lang="zh-TW" sz="3200" dirty="0">
                <a:latin typeface="Times New Roman" panose="02020603050405020304" pitchFamily="18" charset="0"/>
                <a:ea typeface="+mn-ea"/>
                <a:cs typeface="Times New Roman" panose="02020603050405020304" pitchFamily="18" charset="0"/>
                <a:sym typeface="Microsoft JhengHei"/>
              </a:rPr>
              <a:t>字元裝置驅動模組drv_write function</a:t>
            </a:r>
            <a:br>
              <a:rPr lang="en-US" altLang="zh-TW" sz="3200" dirty="0">
                <a:latin typeface="Times New Roman" panose="02020603050405020304" pitchFamily="18" charset="0"/>
                <a:ea typeface="+mn-ea"/>
                <a:cs typeface="Times New Roman" panose="02020603050405020304" pitchFamily="18" charset="0"/>
                <a:sym typeface="Microsoft JhengHei"/>
              </a:rPr>
            </a:br>
            <a:r>
              <a:rPr lang="zh-TW" sz="3200" dirty="0">
                <a:latin typeface="Times New Roman" panose="02020603050405020304" pitchFamily="18" charset="0"/>
                <a:ea typeface="+mn-ea"/>
                <a:cs typeface="Times New Roman" panose="02020603050405020304" pitchFamily="18" charset="0"/>
                <a:sym typeface="Microsoft JhengHei"/>
              </a:rPr>
              <a:t>參考範例(1)</a:t>
            </a:r>
            <a:endParaRPr sz="3200" dirty="0">
              <a:latin typeface="Times New Roman" panose="02020603050405020304" pitchFamily="18" charset="0"/>
              <a:ea typeface="+mn-ea"/>
              <a:cs typeface="Times New Roman" panose="02020603050405020304" pitchFamily="18" charset="0"/>
              <a:sym typeface="Microsoft JhengHei"/>
            </a:endParaRPr>
          </a:p>
        </p:txBody>
      </p:sp>
      <p:grpSp>
        <p:nvGrpSpPr>
          <p:cNvPr id="69" name="群組 68">
            <a:extLst>
              <a:ext uri="{FF2B5EF4-FFF2-40B4-BE49-F238E27FC236}">
                <a16:creationId xmlns:a16="http://schemas.microsoft.com/office/drawing/2014/main" id="{FD01B7EC-492B-4B3B-8F24-1231A1FFD0D6}"/>
              </a:ext>
            </a:extLst>
          </p:cNvPr>
          <p:cNvGrpSpPr/>
          <p:nvPr/>
        </p:nvGrpSpPr>
        <p:grpSpPr>
          <a:xfrm>
            <a:off x="776195" y="1879818"/>
            <a:ext cx="7591609" cy="4210873"/>
            <a:chOff x="386019" y="1658413"/>
            <a:chExt cx="7591609" cy="4210873"/>
          </a:xfrm>
        </p:grpSpPr>
        <p:pic>
          <p:nvPicPr>
            <p:cNvPr id="70" name="Google Shape;1620;gda3de16298_0_1071">
              <a:extLst>
                <a:ext uri="{FF2B5EF4-FFF2-40B4-BE49-F238E27FC236}">
                  <a16:creationId xmlns:a16="http://schemas.microsoft.com/office/drawing/2014/main" id="{9985A58C-714D-488C-A3B9-B01A56091A45}"/>
                </a:ext>
              </a:extLst>
            </p:cNvPr>
            <p:cNvPicPr preferRelativeResize="0"/>
            <p:nvPr/>
          </p:nvPicPr>
          <p:blipFill rotWithShape="1">
            <a:blip r:embed="rId3">
              <a:alphaModFix/>
            </a:blip>
            <a:srcRect l="-1" r="-187" b="59112"/>
            <a:stretch/>
          </p:blipFill>
          <p:spPr>
            <a:xfrm>
              <a:off x="386019" y="1658413"/>
              <a:ext cx="7591609" cy="3400943"/>
            </a:xfrm>
            <a:prstGeom prst="rect">
              <a:avLst/>
            </a:prstGeom>
            <a:noFill/>
            <a:ln>
              <a:noFill/>
            </a:ln>
          </p:spPr>
        </p:pic>
        <p:sp>
          <p:nvSpPr>
            <p:cNvPr id="71" name="Google Shape;1621;gda3de16298_0_1071">
              <a:extLst>
                <a:ext uri="{FF2B5EF4-FFF2-40B4-BE49-F238E27FC236}">
                  <a16:creationId xmlns:a16="http://schemas.microsoft.com/office/drawing/2014/main" id="{03AF1BC3-E174-4B73-8F8E-DDE55ED800CC}"/>
                </a:ext>
              </a:extLst>
            </p:cNvPr>
            <p:cNvSpPr txBox="1"/>
            <p:nvPr/>
          </p:nvSpPr>
          <p:spPr>
            <a:xfrm>
              <a:off x="642212" y="5241452"/>
              <a:ext cx="7236808" cy="627834"/>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just" rtl="0">
                <a:lnSpc>
                  <a:spcPct val="90000"/>
                </a:lnSpc>
                <a:spcBef>
                  <a:spcPts val="0"/>
                </a:spcBef>
                <a:spcAft>
                  <a:spcPts val="0"/>
                </a:spcAft>
                <a:buClr>
                  <a:srgbClr val="000000"/>
                </a:buClr>
                <a:buSzPts val="1600"/>
                <a:buFont typeface="Arial"/>
                <a:buNone/>
              </a:pPr>
              <a:r>
                <a:rPr lang="zh-TW" sz="1600" b="1" i="0" u="none" strike="noStrike" cap="none" dirty="0">
                  <a:solidFill>
                    <a:srgbClr val="FF0000"/>
                  </a:solidFill>
                  <a:highlight>
                    <a:srgbClr val="FFFF00"/>
                  </a:highlight>
                  <a:latin typeface="Times New Roman" panose="02020603050405020304" pitchFamily="18" charset="0"/>
                  <a:cs typeface="Times New Roman" panose="02020603050405020304" pitchFamily="18" charset="0"/>
                  <a:sym typeface="Calibri"/>
                </a:rPr>
                <a:t>因為 Kernel Space 與 User Space 有不同的位址空間，所以不能直接存取他們。必須借助 copy_from_user存取buffer</a:t>
              </a:r>
              <a:endParaRPr sz="1600" b="1" i="0" u="none" strike="noStrike" cap="none" dirty="0">
                <a:solidFill>
                  <a:srgbClr val="FF0000"/>
                </a:solidFill>
                <a:highlight>
                  <a:srgbClr val="FFFF00"/>
                </a:highlight>
                <a:latin typeface="Times New Roman" panose="02020603050405020304" pitchFamily="18" charset="0"/>
                <a:cs typeface="Times New Roman" panose="02020603050405020304" pitchFamily="18" charset="0"/>
                <a:sym typeface="Calibri"/>
              </a:endParaRPr>
            </a:p>
          </p:txBody>
        </p:sp>
        <p:sp>
          <p:nvSpPr>
            <p:cNvPr id="72" name="Google Shape;1622;gda3de16298_0_1071">
              <a:extLst>
                <a:ext uri="{FF2B5EF4-FFF2-40B4-BE49-F238E27FC236}">
                  <a16:creationId xmlns:a16="http://schemas.microsoft.com/office/drawing/2014/main" id="{8A5496FA-43E2-4507-A2AF-8E6EA4AAE52D}"/>
                </a:ext>
              </a:extLst>
            </p:cNvPr>
            <p:cNvSpPr/>
            <p:nvPr/>
          </p:nvSpPr>
          <p:spPr>
            <a:xfrm>
              <a:off x="755780" y="2621902"/>
              <a:ext cx="5551714" cy="186611"/>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73" name="Google Shape;1623;gda3de16298_0_1071">
              <a:extLst>
                <a:ext uri="{FF2B5EF4-FFF2-40B4-BE49-F238E27FC236}">
                  <a16:creationId xmlns:a16="http://schemas.microsoft.com/office/drawing/2014/main" id="{5EE45EF8-7B93-4FE1-8B9B-124EE7B67BCC}"/>
                </a:ext>
              </a:extLst>
            </p:cNvPr>
            <p:cNvSpPr/>
            <p:nvPr/>
          </p:nvSpPr>
          <p:spPr>
            <a:xfrm rot="5400000">
              <a:off x="4638539" y="3942999"/>
              <a:ext cx="2296863" cy="163967"/>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gda3de16298_0_113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entury Gothic"/>
              <a:buNone/>
            </a:pPr>
            <a:r>
              <a:rPr lang="zh-TW" sz="3200" dirty="0">
                <a:latin typeface="Times New Roman" panose="02020603050405020304" pitchFamily="18" charset="0"/>
                <a:ea typeface="+mn-ea"/>
                <a:cs typeface="Times New Roman" panose="02020603050405020304" pitchFamily="18" charset="0"/>
                <a:sym typeface="Microsoft JhengHei"/>
              </a:rPr>
              <a:t>LED控制程式setGPIO function參考範例</a:t>
            </a:r>
            <a:endParaRPr sz="3200" dirty="0">
              <a:latin typeface="Times New Roman" panose="02020603050405020304" pitchFamily="18" charset="0"/>
              <a:ea typeface="+mn-ea"/>
              <a:cs typeface="Times New Roman" panose="02020603050405020304" pitchFamily="18" charset="0"/>
              <a:sym typeface="Microsoft JhengHei"/>
            </a:endParaRPr>
          </a:p>
          <a:p>
            <a:pPr marL="0" lvl="0" indent="0" algn="l" rtl="0">
              <a:lnSpc>
                <a:spcPct val="90000"/>
              </a:lnSpc>
              <a:spcBef>
                <a:spcPts val="500"/>
              </a:spcBef>
              <a:spcAft>
                <a:spcPts val="0"/>
              </a:spcAft>
              <a:buSzPts val="1800"/>
              <a:buNone/>
            </a:pPr>
            <a:r>
              <a:rPr lang="zh-TW" sz="2400" dirty="0">
                <a:latin typeface="Times New Roman" panose="02020603050405020304" pitchFamily="18" charset="0"/>
                <a:ea typeface="+mn-ea"/>
                <a:cs typeface="Times New Roman" panose="02020603050405020304" pitchFamily="18" charset="0"/>
                <a:sym typeface="Times New Roman"/>
              </a:rPr>
              <a:t>(此程式用作</a:t>
            </a:r>
            <a:r>
              <a:rPr lang="zh-TW" sz="2400" dirty="0">
                <a:solidFill>
                  <a:schemeClr val="dk1"/>
                </a:solidFill>
                <a:latin typeface="Times New Roman" panose="02020603050405020304" pitchFamily="18" charset="0"/>
                <a:ea typeface="+mn-ea"/>
                <a:cs typeface="Times New Roman" panose="02020603050405020304" pitchFamily="18" charset="0"/>
                <a:sym typeface="Times New Roman"/>
              </a:rPr>
              <a:t>控制/dev/demo</a:t>
            </a:r>
            <a:r>
              <a:rPr lang="zh-TW" sz="2400" dirty="0">
                <a:latin typeface="Times New Roman" panose="02020603050405020304" pitchFamily="18" charset="0"/>
                <a:ea typeface="+mn-ea"/>
                <a:cs typeface="Times New Roman" panose="02020603050405020304" pitchFamily="18" charset="0"/>
                <a:sym typeface="Times New Roman"/>
              </a:rPr>
              <a:t>裝置檔案，開啟LED燈)</a:t>
            </a:r>
            <a:endParaRPr sz="3200" dirty="0">
              <a:latin typeface="Times New Roman" panose="02020603050405020304" pitchFamily="18" charset="0"/>
              <a:ea typeface="+mn-ea"/>
              <a:cs typeface="Times New Roman" panose="02020603050405020304" pitchFamily="18" charset="0"/>
              <a:sym typeface="Microsoft JhengHei"/>
            </a:endParaRPr>
          </a:p>
        </p:txBody>
      </p:sp>
      <p:sp>
        <p:nvSpPr>
          <p:cNvPr id="1629" name="Google Shape;1629;gda3de16298_0_113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000"/>
              <a:buFont typeface="Arial"/>
              <a:buNone/>
            </a:pPr>
            <a:fld id="{00000000-1234-1234-1234-123412341234}" type="slidenum">
              <a:rPr lang="en-US" altLang="zh-TW">
                <a:latin typeface="Times New Roman" panose="02020603050405020304" pitchFamily="18" charset="0"/>
                <a:ea typeface="+mn-ea"/>
                <a:cs typeface="Times New Roman" panose="02020603050405020304" pitchFamily="18" charset="0"/>
              </a:rPr>
              <a:t>24</a:t>
            </a:fld>
            <a:endParaRPr>
              <a:latin typeface="Times New Roman" panose="02020603050405020304" pitchFamily="18" charset="0"/>
              <a:ea typeface="+mn-ea"/>
              <a:cs typeface="Times New Roman" panose="02020603050405020304" pitchFamily="18" charset="0"/>
            </a:endParaRPr>
          </a:p>
        </p:txBody>
      </p:sp>
      <p:pic>
        <p:nvPicPr>
          <p:cNvPr id="1690" name="Google Shape;1690;gda3de16298_0_1139"/>
          <p:cNvPicPr preferRelativeResize="0"/>
          <p:nvPr/>
        </p:nvPicPr>
        <p:blipFill rotWithShape="1">
          <a:blip r:embed="rId3">
            <a:alphaModFix/>
          </a:blip>
          <a:srcRect/>
          <a:stretch/>
        </p:blipFill>
        <p:spPr>
          <a:xfrm>
            <a:off x="457192" y="2385871"/>
            <a:ext cx="1762371" cy="2086266"/>
          </a:xfrm>
          <a:prstGeom prst="rect">
            <a:avLst/>
          </a:prstGeom>
          <a:noFill/>
          <a:ln>
            <a:noFill/>
          </a:ln>
        </p:spPr>
      </p:pic>
      <p:pic>
        <p:nvPicPr>
          <p:cNvPr id="1691" name="Google Shape;1691;gda3de16298_0_1139"/>
          <p:cNvPicPr preferRelativeResize="0"/>
          <p:nvPr/>
        </p:nvPicPr>
        <p:blipFill rotWithShape="1">
          <a:blip r:embed="rId4">
            <a:alphaModFix/>
          </a:blip>
          <a:srcRect/>
          <a:stretch/>
        </p:blipFill>
        <p:spPr>
          <a:xfrm>
            <a:off x="2308641" y="2360235"/>
            <a:ext cx="6030167" cy="3972479"/>
          </a:xfrm>
          <a:prstGeom prst="rect">
            <a:avLst/>
          </a:prstGeom>
          <a:noFill/>
          <a:ln>
            <a:noFill/>
          </a:ln>
        </p:spPr>
      </p:pic>
      <p:sp>
        <p:nvSpPr>
          <p:cNvPr id="1692" name="Google Shape;1692;gda3de16298_0_1139"/>
          <p:cNvSpPr txBox="1"/>
          <p:nvPr/>
        </p:nvSpPr>
        <p:spPr>
          <a:xfrm>
            <a:off x="865239" y="1776950"/>
            <a:ext cx="6833419" cy="406235"/>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zh-TW" sz="1600" b="1" i="0" u="none" strike="noStrike" cap="none" dirty="0">
                <a:solidFill>
                  <a:srgbClr val="FF0000"/>
                </a:solidFill>
                <a:highlight>
                  <a:srgbClr val="FFFF00"/>
                </a:highlight>
                <a:latin typeface="Times New Roman" panose="02020603050405020304" pitchFamily="18" charset="0"/>
                <a:cs typeface="Times New Roman" panose="02020603050405020304" pitchFamily="18" charset="0"/>
                <a:sym typeface="Calibri"/>
              </a:rPr>
              <a:t>這裡是user space，將user space輸入的資料轉成kenel space儲存的格式寫入</a:t>
            </a:r>
            <a:endParaRPr sz="1600" b="1" i="0" u="none" strike="noStrike" cap="none" dirty="0">
              <a:solidFill>
                <a:srgbClr val="FF0000"/>
              </a:solidFill>
              <a:highlight>
                <a:srgbClr val="FFFF00"/>
              </a:highlight>
              <a:latin typeface="Times New Roman" panose="02020603050405020304" pitchFamily="18" charset="0"/>
              <a:cs typeface="Times New Roman" panose="02020603050405020304" pitchFamily="18" charset="0"/>
              <a:sym typeface="Calibri"/>
            </a:endParaRPr>
          </a:p>
        </p:txBody>
      </p:sp>
      <p:sp>
        <p:nvSpPr>
          <p:cNvPr id="1693" name="Google Shape;1693;gda3de16298_0_1139"/>
          <p:cNvSpPr/>
          <p:nvPr/>
        </p:nvSpPr>
        <p:spPr>
          <a:xfrm rot="-5400000">
            <a:off x="6190976" y="2188004"/>
            <a:ext cx="533948" cy="299652"/>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1694" name="Google Shape;1694;gda3de16298_0_1139"/>
          <p:cNvSpPr txBox="1"/>
          <p:nvPr/>
        </p:nvSpPr>
        <p:spPr>
          <a:xfrm>
            <a:off x="7012659" y="2796517"/>
            <a:ext cx="2652298" cy="71811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375"/>
              </a:spcBef>
              <a:spcAft>
                <a:spcPts val="0"/>
              </a:spcAft>
              <a:buClr>
                <a:srgbClr val="000000"/>
              </a:buClr>
              <a:buSzPts val="1050"/>
              <a:buFont typeface="Arial"/>
              <a:buNone/>
            </a:pPr>
            <a:r>
              <a:rPr lang="zh-TW" sz="1400" b="1" i="0" u="none" strike="noStrike" cap="none" dirty="0">
                <a:solidFill>
                  <a:srgbClr val="FF0000"/>
                </a:solidFill>
                <a:highlight>
                  <a:srgbClr val="FFFF00"/>
                </a:highlight>
                <a:latin typeface="Times New Roman" panose="02020603050405020304" pitchFamily="18" charset="0"/>
                <a:cs typeface="Times New Roman" panose="02020603050405020304" pitchFamily="18" charset="0"/>
                <a:sym typeface="Microsoft JhengHei"/>
              </a:rPr>
              <a:t>與註冊的裝置檔案作溝通</a:t>
            </a:r>
            <a:endParaRPr sz="1400" b="1" i="0" u="none" strike="noStrike" cap="none" dirty="0">
              <a:solidFill>
                <a:srgbClr val="FF0000"/>
              </a:solidFill>
              <a:highlight>
                <a:srgbClr val="FFFF00"/>
              </a:highlight>
              <a:latin typeface="Times New Roman" panose="02020603050405020304" pitchFamily="18" charset="0"/>
              <a:cs typeface="Times New Roman" panose="02020603050405020304" pitchFamily="18" charset="0"/>
              <a:sym typeface="Microsoft JhengHei"/>
            </a:endParaRPr>
          </a:p>
          <a:p>
            <a:pPr marL="0" marR="0" lvl="0" indent="0" algn="l" rtl="0">
              <a:lnSpc>
                <a:spcPct val="100000"/>
              </a:lnSpc>
              <a:spcBef>
                <a:spcPts val="375"/>
              </a:spcBef>
              <a:spcAft>
                <a:spcPts val="0"/>
              </a:spcAft>
              <a:buClr>
                <a:srgbClr val="000000"/>
              </a:buClr>
              <a:buSzPts val="1050"/>
              <a:buFont typeface="Arial"/>
              <a:buNone/>
            </a:pPr>
            <a:r>
              <a:rPr lang="zh-TW" sz="1400" b="1" i="0" u="none" strike="noStrike" cap="none" dirty="0">
                <a:solidFill>
                  <a:srgbClr val="FF0000"/>
                </a:solidFill>
                <a:highlight>
                  <a:srgbClr val="FFFF00"/>
                </a:highlight>
                <a:latin typeface="Times New Roman" panose="02020603050405020304" pitchFamily="18" charset="0"/>
                <a:cs typeface="Times New Roman" panose="02020603050405020304" pitchFamily="18" charset="0"/>
                <a:sym typeface="Microsoft JhengHei"/>
              </a:rPr>
              <a:t>參考講義P.48</a:t>
            </a:r>
            <a:endParaRPr sz="1400" b="1" i="0" u="none" strike="noStrike" cap="none" dirty="0">
              <a:solidFill>
                <a:srgbClr val="FF0000"/>
              </a:solidFill>
              <a:highlight>
                <a:srgbClr val="FFFF00"/>
              </a:highlight>
              <a:latin typeface="Times New Roman" panose="02020603050405020304" pitchFamily="18" charset="0"/>
              <a:cs typeface="Times New Roman" panose="02020603050405020304" pitchFamily="18" charset="0"/>
              <a:sym typeface="Microsoft JhengHei"/>
            </a:endParaRPr>
          </a:p>
        </p:txBody>
      </p:sp>
      <p:sp>
        <p:nvSpPr>
          <p:cNvPr id="1695" name="Google Shape;1695;gda3de16298_0_1139"/>
          <p:cNvSpPr txBox="1"/>
          <p:nvPr/>
        </p:nvSpPr>
        <p:spPr>
          <a:xfrm>
            <a:off x="2607500" y="2958175"/>
            <a:ext cx="4167600" cy="197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1000"/>
              <a:buFont typeface="Arial"/>
              <a:buNone/>
            </a:pPr>
            <a:endParaRPr sz="1000" b="1" i="0" u="none" strike="noStrike" cap="none">
              <a:solidFill>
                <a:schemeClr val="dk1"/>
              </a:solidFill>
              <a:latin typeface="Times New Roman" panose="02020603050405020304" pitchFamily="18" charset="0"/>
              <a:cs typeface="Times New Roman" panose="02020603050405020304" pitchFamily="18" charset="0"/>
              <a:sym typeface="Calibri"/>
            </a:endParaRPr>
          </a:p>
        </p:txBody>
      </p:sp>
      <p:sp>
        <p:nvSpPr>
          <p:cNvPr id="1696" name="Google Shape;1696;gda3de16298_0_1139"/>
          <p:cNvSpPr txBox="1"/>
          <p:nvPr/>
        </p:nvSpPr>
        <p:spPr>
          <a:xfrm>
            <a:off x="7122891" y="6447686"/>
            <a:ext cx="127150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dirty="0">
                <a:solidFill>
                  <a:srgbClr val="FF0000"/>
                </a:solidFill>
                <a:highlight>
                  <a:srgbClr val="FFFF00"/>
                </a:highlight>
                <a:latin typeface="Times New Roman" panose="02020603050405020304" pitchFamily="18" charset="0"/>
                <a:cs typeface="Times New Roman" panose="02020603050405020304" pitchFamily="18" charset="0"/>
                <a:sym typeface="Arial"/>
              </a:rPr>
              <a:t>Hint:僅供參考</a:t>
            </a:r>
            <a:endParaRPr dirty="0">
              <a:highlight>
                <a:srgbClr val="FFFF00"/>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Microsoft JhengHei"/>
              <a:buNone/>
            </a:pPr>
            <a:r>
              <a:rPr lang="zh-TW" sz="3300" dirty="0">
                <a:latin typeface="Microsoft JhengHei"/>
                <a:ea typeface="Microsoft JhengHei"/>
                <a:cs typeface="Microsoft JhengHei"/>
                <a:sym typeface="Microsoft JhengHei"/>
              </a:rPr>
              <a:t>作業繳交格式</a:t>
            </a:r>
            <a:endParaRPr dirty="0"/>
          </a:p>
        </p:txBody>
      </p:sp>
      <p:sp>
        <p:nvSpPr>
          <p:cNvPr id="110" name="Google Shape;110;p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100"/>
              <a:buChar char="•"/>
            </a:pPr>
            <a:r>
              <a:rPr lang="zh-TW" sz="2100" dirty="0">
                <a:latin typeface="Times New Roman" panose="02020603050405020304" pitchFamily="18" charset="0"/>
                <a:ea typeface="+mn-ea"/>
                <a:cs typeface="Times New Roman" panose="02020603050405020304" pitchFamily="18" charset="0"/>
                <a:sym typeface="Microsoft JhengHei"/>
              </a:rPr>
              <a:t>檔名: Lab6_組別.zip</a:t>
            </a:r>
            <a:endParaRPr dirty="0">
              <a:latin typeface="Times New Roman" panose="02020603050405020304" pitchFamily="18" charset="0"/>
              <a:ea typeface="+mn-ea"/>
              <a:cs typeface="Times New Roman" panose="02020603050405020304" pitchFamily="18" charset="0"/>
            </a:endParaRPr>
          </a:p>
          <a:p>
            <a:pPr marL="228600" lvl="0" indent="-228600" algn="l" rtl="0">
              <a:lnSpc>
                <a:spcPct val="150000"/>
              </a:lnSpc>
              <a:spcBef>
                <a:spcPts val="1000"/>
              </a:spcBef>
              <a:spcAft>
                <a:spcPts val="0"/>
              </a:spcAft>
              <a:buClr>
                <a:schemeClr val="dk1"/>
              </a:buClr>
              <a:buSzPts val="2100"/>
              <a:buChar char="•"/>
            </a:pPr>
            <a:r>
              <a:rPr lang="zh-TW" sz="2100" dirty="0">
                <a:latin typeface="Times New Roman" panose="02020603050405020304" pitchFamily="18" charset="0"/>
                <a:ea typeface="+mn-ea"/>
                <a:cs typeface="Times New Roman" panose="02020603050405020304" pitchFamily="18" charset="0"/>
                <a:sym typeface="Microsoft JhengHei"/>
              </a:rPr>
              <a:t>其zip裡要包含如下資料夾</a:t>
            </a:r>
            <a:endParaRPr dirty="0">
              <a:latin typeface="Times New Roman" panose="02020603050405020304" pitchFamily="18" charset="0"/>
              <a:ea typeface="+mn-ea"/>
              <a:cs typeface="Times New Roman" panose="02020603050405020304" pitchFamily="18" charset="0"/>
            </a:endParaRPr>
          </a:p>
          <a:p>
            <a:pPr marL="914400" lvl="1" indent="-457200" algn="l" rtl="0">
              <a:lnSpc>
                <a:spcPct val="150000"/>
              </a:lnSpc>
              <a:spcBef>
                <a:spcPts val="500"/>
              </a:spcBef>
              <a:spcAft>
                <a:spcPts val="0"/>
              </a:spcAft>
              <a:buClr>
                <a:schemeClr val="dk1"/>
              </a:buClr>
              <a:buSzPts val="2100"/>
              <a:buFont typeface="Calibri"/>
              <a:buAutoNum type="arabicPeriod"/>
            </a:pPr>
            <a:r>
              <a:rPr lang="zh-TW" sz="2100" dirty="0">
                <a:latin typeface="Times New Roman" panose="02020603050405020304" pitchFamily="18" charset="0"/>
                <a:ea typeface="+mn-ea"/>
                <a:cs typeface="Times New Roman" panose="02020603050405020304" pitchFamily="18" charset="0"/>
                <a:sym typeface="Microsoft JhengHei"/>
              </a:rPr>
              <a:t>-Code //存放專案程式碼</a:t>
            </a:r>
            <a:endParaRPr sz="2100" dirty="0">
              <a:solidFill>
                <a:srgbClr val="FF0000"/>
              </a:solidFill>
              <a:latin typeface="Times New Roman" panose="02020603050405020304" pitchFamily="18" charset="0"/>
              <a:ea typeface="+mn-ea"/>
              <a:cs typeface="Times New Roman" panose="02020603050405020304" pitchFamily="18" charset="0"/>
              <a:sym typeface="Microsoft JhengHei"/>
            </a:endParaRPr>
          </a:p>
          <a:p>
            <a:pPr marL="914400" lvl="1" indent="-457200" algn="l" rtl="0">
              <a:lnSpc>
                <a:spcPct val="150000"/>
              </a:lnSpc>
              <a:spcBef>
                <a:spcPts val="500"/>
              </a:spcBef>
              <a:spcAft>
                <a:spcPts val="0"/>
              </a:spcAft>
              <a:buClr>
                <a:schemeClr val="dk1"/>
              </a:buClr>
              <a:buSzPts val="2100"/>
              <a:buFont typeface="Calibri"/>
              <a:buAutoNum type="arabicPeriod"/>
            </a:pPr>
            <a:r>
              <a:rPr lang="zh-TW" sz="2100" dirty="0">
                <a:latin typeface="Times New Roman" panose="02020603050405020304" pitchFamily="18" charset="0"/>
                <a:ea typeface="+mn-ea"/>
                <a:cs typeface="Times New Roman" panose="02020603050405020304" pitchFamily="18" charset="0"/>
                <a:sym typeface="Microsoft JhengHei"/>
              </a:rPr>
              <a:t>-Report //存放報告</a:t>
            </a:r>
            <a:endParaRPr sz="2100" dirty="0">
              <a:solidFill>
                <a:srgbClr val="FF0000"/>
              </a:solidFill>
              <a:latin typeface="Times New Roman" panose="02020603050405020304" pitchFamily="18" charset="0"/>
              <a:ea typeface="+mn-ea"/>
              <a:cs typeface="Times New Roman" panose="02020603050405020304" pitchFamily="18" charset="0"/>
              <a:sym typeface="Microsoft JhengHei"/>
            </a:endParaRPr>
          </a:p>
          <a:p>
            <a:pPr marL="228600" lvl="0" indent="-95250" algn="l" rtl="0">
              <a:lnSpc>
                <a:spcPct val="90000"/>
              </a:lnSpc>
              <a:spcBef>
                <a:spcPts val="1000"/>
              </a:spcBef>
              <a:spcAft>
                <a:spcPts val="0"/>
              </a:spcAft>
              <a:buClr>
                <a:schemeClr val="dk1"/>
              </a:buClr>
              <a:buSzPts val="2100"/>
              <a:buNone/>
            </a:pPr>
            <a:endParaRPr sz="2100" dirty="0">
              <a:latin typeface="Times New Roman" panose="02020603050405020304" pitchFamily="18" charset="0"/>
              <a:ea typeface="+mn-ea"/>
              <a:cs typeface="Times New Roman" panose="02020603050405020304" pitchFamily="18" charset="0"/>
              <a:sym typeface="Microsoft JhengHei"/>
            </a:endParaRPr>
          </a:p>
          <a:p>
            <a:pPr marL="228600" lvl="0" indent="-95250" algn="l" rtl="0">
              <a:lnSpc>
                <a:spcPct val="90000"/>
              </a:lnSpc>
              <a:spcBef>
                <a:spcPts val="1000"/>
              </a:spcBef>
              <a:spcAft>
                <a:spcPts val="0"/>
              </a:spcAft>
              <a:buClr>
                <a:schemeClr val="dk1"/>
              </a:buClr>
              <a:buSzPts val="2100"/>
              <a:buNone/>
            </a:pPr>
            <a:endParaRPr dirty="0">
              <a:solidFill>
                <a:srgbClr val="FF0000"/>
              </a:solidFill>
              <a:latin typeface="Times New Roman" panose="02020603050405020304" pitchFamily="18" charset="0"/>
              <a:ea typeface="+mn-ea"/>
              <a:cs typeface="Times New Roman" panose="02020603050405020304" pitchFamily="18" charset="0"/>
              <a:sym typeface="Microsoft JhengHei"/>
            </a:endParaRPr>
          </a:p>
        </p:txBody>
      </p:sp>
      <p:sp>
        <p:nvSpPr>
          <p:cNvPr id="111" name="Google Shape;111;p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ltLang="zh-TW"/>
              <a:t>2</a:t>
            </a:fld>
            <a:endParaRPr/>
          </a:p>
        </p:txBody>
      </p:sp>
      <p:grpSp>
        <p:nvGrpSpPr>
          <p:cNvPr id="112" name="Google Shape;112;p3"/>
          <p:cNvGrpSpPr/>
          <p:nvPr/>
        </p:nvGrpSpPr>
        <p:grpSpPr>
          <a:xfrm>
            <a:off x="4970813" y="1918391"/>
            <a:ext cx="3128558" cy="2826272"/>
            <a:chOff x="4283968" y="1844824"/>
            <a:chExt cx="3128558" cy="2826272"/>
          </a:xfrm>
        </p:grpSpPr>
        <p:pic>
          <p:nvPicPr>
            <p:cNvPr id="113" name="Google Shape;113;p3"/>
            <p:cNvPicPr preferRelativeResize="0"/>
            <p:nvPr/>
          </p:nvPicPr>
          <p:blipFill rotWithShape="1">
            <a:blip r:embed="rId3">
              <a:alphaModFix/>
            </a:blip>
            <a:srcRect/>
            <a:stretch/>
          </p:blipFill>
          <p:spPr>
            <a:xfrm>
              <a:off x="4283968" y="1862784"/>
              <a:ext cx="3128558" cy="2808312"/>
            </a:xfrm>
            <a:prstGeom prst="rect">
              <a:avLst/>
            </a:prstGeom>
            <a:noFill/>
            <a:ln>
              <a:noFill/>
            </a:ln>
          </p:spPr>
        </p:pic>
        <p:sp>
          <p:nvSpPr>
            <p:cNvPr id="114" name="Google Shape;114;p3"/>
            <p:cNvSpPr txBox="1"/>
            <p:nvPr/>
          </p:nvSpPr>
          <p:spPr>
            <a:xfrm>
              <a:off x="5092163" y="1844824"/>
              <a:ext cx="1512168" cy="2308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zh-TW" sz="900" b="0" i="0" u="none" strike="noStrike" cap="none">
                  <a:solidFill>
                    <a:schemeClr val="dk1"/>
                  </a:solidFill>
                  <a:latin typeface="Calibri"/>
                  <a:ea typeface="Calibri"/>
                  <a:cs typeface="Calibri"/>
                  <a:sym typeface="Calibri"/>
                </a:rPr>
                <a:t>Lab5-2_組別</a:t>
              </a:r>
              <a:endParaRPr sz="9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Microsoft JhengHei"/>
              <a:buNone/>
            </a:pPr>
            <a:r>
              <a:rPr lang="en-US" dirty="0">
                <a:latin typeface="微軟正黑體" panose="020B0604030504040204" pitchFamily="34" charset="-120"/>
                <a:ea typeface="微軟正黑體" panose="020B0604030504040204" pitchFamily="34" charset="-120"/>
                <a:cs typeface="Times New Roman" panose="02020603050405020304" pitchFamily="18" charset="0"/>
                <a:sym typeface="Microsoft JhengHei"/>
              </a:rPr>
              <a:t>作業繳交</a:t>
            </a:r>
            <a:endParaRPr dirty="0">
              <a:latin typeface="微軟正黑體" panose="020B0604030504040204" pitchFamily="34" charset="-120"/>
              <a:ea typeface="微軟正黑體" panose="020B0604030504040204" pitchFamily="34" charset="-120"/>
              <a:cs typeface="Times New Roman" panose="02020603050405020304" pitchFamily="18" charset="0"/>
              <a:sym typeface="Microsoft JhengHei"/>
            </a:endParaRPr>
          </a:p>
        </p:txBody>
      </p:sp>
      <p:sp>
        <p:nvSpPr>
          <p:cNvPr id="285" name="Google Shape;285;p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171450" lvl="0" indent="-171450">
              <a:lnSpc>
                <a:spcPct val="100000"/>
              </a:lnSpc>
              <a:spcBef>
                <a:spcPts val="0"/>
              </a:spcBef>
              <a:buSzPts val="2200"/>
            </a:pPr>
            <a:r>
              <a:rPr lang="zh-TW" altLang="en-US" dirty="0">
                <a:latin typeface="+mj-lt"/>
                <a:ea typeface="微軟正黑體" panose="020B0604030504040204" pitchFamily="34" charset="-120"/>
                <a:cs typeface="Times New Roman" panose="02020603050405020304" pitchFamily="18" charset="0"/>
                <a:sym typeface="Microsoft JhengHei"/>
              </a:rPr>
              <a:t>以小組為單位繳交</a:t>
            </a:r>
            <a:r>
              <a:rPr lang="en-US" dirty="0" err="1">
                <a:latin typeface="+mj-lt"/>
                <a:ea typeface="微軟正黑體" panose="020B0604030504040204" pitchFamily="34" charset="-120"/>
                <a:cs typeface="Times New Roman" panose="02020603050405020304" pitchFamily="18" charset="0"/>
                <a:sym typeface="Microsoft JhengHei"/>
              </a:rPr>
              <a:t>報告</a:t>
            </a:r>
            <a:r>
              <a:rPr lang="en-US" dirty="0">
                <a:latin typeface="+mj-lt"/>
                <a:ea typeface="微軟正黑體" panose="020B0604030504040204" pitchFamily="34" charset="-120"/>
                <a:cs typeface="Times New Roman" panose="02020603050405020304" pitchFamily="18" charset="0"/>
                <a:sym typeface="Microsoft JhengHei"/>
              </a:rPr>
              <a:t>： </a:t>
            </a:r>
          </a:p>
          <a:p>
            <a:pPr fontAlgn="base"/>
            <a:r>
              <a:rPr lang="zh-TW" altLang="en-US" dirty="0">
                <a:latin typeface="+mj-lt"/>
                <a:ea typeface="微軟正黑體" panose="020B0604030504040204" pitchFamily="34" charset="-120"/>
                <a:cs typeface="Times New Roman" panose="02020603050405020304" pitchFamily="18" charset="0"/>
              </a:rPr>
              <a:t>實驗：</a:t>
            </a:r>
            <a:r>
              <a:rPr lang="zh-TW" altLang="zh-TW" dirty="0">
                <a:latin typeface="+mj-lt"/>
                <a:ea typeface="微軟正黑體" panose="020B0604030504040204" pitchFamily="34" charset="-120"/>
                <a:cs typeface="Times New Roman"/>
                <a:sym typeface="Times New Roman"/>
              </a:rPr>
              <a:t>公布實驗後一</a:t>
            </a:r>
            <a:r>
              <a:rPr lang="zh-TW" altLang="en-US" dirty="0">
                <a:latin typeface="+mj-lt"/>
                <a:ea typeface="微軟正黑體" panose="020B0604030504040204" pitchFamily="34" charset="-120"/>
                <a:cs typeface="Times New Roman"/>
                <a:sym typeface="Times New Roman"/>
              </a:rPr>
              <a:t>週 </a:t>
            </a:r>
            <a:r>
              <a:rPr lang="en-US" altLang="zh-TW" dirty="0">
                <a:solidFill>
                  <a:srgbClr val="ED7D31"/>
                </a:solidFill>
                <a:latin typeface="+mj-lt"/>
                <a:ea typeface="微軟正黑體" panose="020B0604030504040204" pitchFamily="34" charset="-120"/>
                <a:cs typeface="Times New Roman" panose="02020603050405020304" pitchFamily="18" charset="0"/>
                <a:sym typeface="Times New Roman"/>
              </a:rPr>
              <a:t>5</a:t>
            </a:r>
            <a:r>
              <a:rPr lang="en-US" altLang="zh-TW" dirty="0">
                <a:solidFill>
                  <a:srgbClr val="ED7D31"/>
                </a:solidFill>
                <a:latin typeface="+mj-lt"/>
                <a:ea typeface="微軟正黑體" panose="020B0604030504040204" pitchFamily="34" charset="-120"/>
                <a:cs typeface="Times New Roman" panose="02020603050405020304" pitchFamily="18" charset="0"/>
              </a:rPr>
              <a:t>/26 (16:00)</a:t>
            </a:r>
            <a:r>
              <a:rPr lang="zh-TW" altLang="en-US" dirty="0">
                <a:latin typeface="+mj-lt"/>
                <a:ea typeface="微軟正黑體" panose="020B0604030504040204" pitchFamily="34" charset="-120"/>
                <a:cs typeface="Times New Roman" panose="02020603050405020304" pitchFamily="18" charset="0"/>
              </a:rPr>
              <a:t>上課結束前驗收</a:t>
            </a:r>
          </a:p>
          <a:p>
            <a:r>
              <a:rPr lang="zh-TW" altLang="en-US" dirty="0">
                <a:latin typeface="+mj-lt"/>
                <a:ea typeface="微軟正黑體" panose="020B0604030504040204" pitchFamily="34" charset="-120"/>
                <a:cs typeface="Times New Roman" panose="02020603050405020304" pitchFamily="18" charset="0"/>
              </a:rPr>
              <a:t>報告：</a:t>
            </a:r>
            <a:r>
              <a:rPr lang="zh-TW" altLang="zh-TW" dirty="0">
                <a:latin typeface="+mj-lt"/>
                <a:ea typeface="微軟正黑體" panose="020B0604030504040204" pitchFamily="34" charset="-120"/>
                <a:cs typeface="Times New Roman"/>
                <a:sym typeface="Times New Roman"/>
              </a:rPr>
              <a:t>公布實驗後隔週的下個星期一</a:t>
            </a:r>
            <a:r>
              <a:rPr lang="zh-TW" altLang="en-US" dirty="0">
                <a:solidFill>
                  <a:srgbClr val="ED7D31"/>
                </a:solidFill>
                <a:latin typeface="+mj-lt"/>
                <a:ea typeface="微軟正黑體" panose="020B0604030504040204" pitchFamily="34" charset="-120"/>
                <a:cs typeface="Times New Roman" panose="02020603050405020304" pitchFamily="18" charset="0"/>
                <a:sym typeface="Times New Roman"/>
              </a:rPr>
              <a:t> </a:t>
            </a:r>
            <a:r>
              <a:rPr lang="en-US" altLang="zh-TW" dirty="0">
                <a:solidFill>
                  <a:srgbClr val="ED7D31"/>
                </a:solidFill>
                <a:latin typeface="+mj-lt"/>
                <a:ea typeface="微軟正黑體" panose="020B0604030504040204" pitchFamily="34" charset="-120"/>
                <a:cs typeface="Times New Roman" panose="02020603050405020304" pitchFamily="18" charset="0"/>
                <a:sym typeface="Times New Roman"/>
              </a:rPr>
              <a:t>5</a:t>
            </a:r>
            <a:r>
              <a:rPr lang="en-US" altLang="zh-TW" dirty="0">
                <a:solidFill>
                  <a:srgbClr val="ED7D31"/>
                </a:solidFill>
                <a:latin typeface="+mj-lt"/>
                <a:ea typeface="微軟正黑體" panose="020B0604030504040204" pitchFamily="34" charset="-120"/>
                <a:cs typeface="Times New Roman" panose="02020603050405020304" pitchFamily="18" charset="0"/>
              </a:rPr>
              <a:t>/29 (23:59)</a:t>
            </a:r>
            <a:r>
              <a:rPr lang="zh-TW" altLang="en-US" dirty="0">
                <a:solidFill>
                  <a:srgbClr val="ED7D31"/>
                </a:solidFill>
                <a:latin typeface="+mj-lt"/>
                <a:ea typeface="微軟正黑體" panose="020B0604030504040204" pitchFamily="34" charset="-120"/>
                <a:cs typeface="Times New Roman" panose="02020603050405020304" pitchFamily="18" charset="0"/>
              </a:rPr>
              <a:t> </a:t>
            </a:r>
            <a:r>
              <a:rPr lang="zh-TW" altLang="en-US" dirty="0">
                <a:latin typeface="+mj-lt"/>
                <a:ea typeface="微軟正黑體" panose="020B0604030504040204" pitchFamily="34" charset="-120"/>
                <a:cs typeface="Times New Roman" panose="02020603050405020304" pitchFamily="18" charset="0"/>
              </a:rPr>
              <a:t>以前上傳</a:t>
            </a:r>
            <a:br>
              <a:rPr lang="zh-TW" altLang="en-US" dirty="0">
                <a:latin typeface="+mj-lt"/>
                <a:ea typeface="微軟正黑體" panose="020B0604030504040204" pitchFamily="34" charset="-120"/>
                <a:cs typeface="Times New Roman" panose="02020603050405020304" pitchFamily="18" charset="0"/>
                <a:sym typeface="Microsoft JhengHei"/>
              </a:rPr>
            </a:br>
            <a:r>
              <a:rPr lang="en-US" altLang="zh-TW" dirty="0">
                <a:latin typeface="+mj-lt"/>
                <a:ea typeface="微軟正黑體" panose="020B0604030504040204" pitchFamily="34" charset="-120"/>
                <a:cs typeface="Times New Roman" panose="02020603050405020304" pitchFamily="18" charset="0"/>
                <a:sym typeface="Microsoft JhengHei"/>
              </a:rPr>
              <a:t>-</a:t>
            </a:r>
            <a:r>
              <a:rPr lang="zh-TW" altLang="en-US" dirty="0">
                <a:latin typeface="+mj-lt"/>
                <a:ea typeface="微軟正黑體" panose="020B0604030504040204" pitchFamily="34" charset="-120"/>
                <a:cs typeface="Times New Roman" panose="02020603050405020304" pitchFamily="18" charset="0"/>
                <a:sym typeface="Microsoft JhengHei"/>
              </a:rPr>
              <a:t>報告內容：實作過程及心得（</a:t>
            </a:r>
            <a:r>
              <a:rPr lang="zh-TW" altLang="en-US" sz="2400" dirty="0">
                <a:solidFill>
                  <a:srgbClr val="FF0000"/>
                </a:solidFill>
                <a:latin typeface="+mj-lt"/>
                <a:ea typeface="微軟正黑體" panose="020B0604030504040204" pitchFamily="34" charset="-120"/>
                <a:cs typeface="Times New Roman" panose="02020603050405020304" pitchFamily="18" charset="0"/>
                <a:sym typeface="Microsoft JhengHei"/>
              </a:rPr>
              <a:t>每人</a:t>
            </a:r>
            <a:r>
              <a:rPr lang="en-US" altLang="zh-TW" sz="2400" dirty="0">
                <a:solidFill>
                  <a:srgbClr val="FF0000"/>
                </a:solidFill>
                <a:latin typeface="+mj-lt"/>
                <a:ea typeface="微軟正黑體" panose="020B0604030504040204" pitchFamily="34" charset="-120"/>
                <a:cs typeface="Times New Roman" panose="02020603050405020304" pitchFamily="18" charset="0"/>
                <a:sym typeface="Microsoft JhengHei"/>
              </a:rPr>
              <a:t>150</a:t>
            </a:r>
            <a:r>
              <a:rPr lang="zh-TW" altLang="en-US" sz="2400" dirty="0">
                <a:solidFill>
                  <a:srgbClr val="FF0000"/>
                </a:solidFill>
                <a:latin typeface="+mj-lt"/>
                <a:ea typeface="微軟正黑體" panose="020B0604030504040204" pitchFamily="34" charset="-120"/>
                <a:cs typeface="Times New Roman" panose="02020603050405020304" pitchFamily="18" charset="0"/>
                <a:sym typeface="Microsoft JhengHei"/>
              </a:rPr>
              <a:t>字以上</a:t>
            </a:r>
            <a:r>
              <a:rPr lang="zh-TW" altLang="en-US" dirty="0">
                <a:latin typeface="+mj-lt"/>
                <a:ea typeface="微軟正黑體" panose="020B0604030504040204" pitchFamily="34" charset="-120"/>
                <a:cs typeface="Times New Roman" panose="02020603050405020304" pitchFamily="18" charset="0"/>
                <a:sym typeface="Microsoft JhengHei"/>
              </a:rPr>
              <a:t>）</a:t>
            </a:r>
          </a:p>
          <a:p>
            <a:pPr marL="457200" lvl="1" indent="0">
              <a:spcBef>
                <a:spcPts val="500"/>
              </a:spcBef>
              <a:buClr>
                <a:schemeClr val="dk1"/>
              </a:buClr>
              <a:buSzPts val="2000"/>
              <a:buNone/>
            </a:pPr>
            <a:r>
              <a:rPr lang="zh-TW" altLang="en-US" dirty="0">
                <a:latin typeface="+mj-lt"/>
                <a:ea typeface="微軟正黑體" panose="020B0604030504040204" pitchFamily="34" charset="-120"/>
                <a:cs typeface="Times New Roman"/>
                <a:sym typeface="Times New Roman"/>
              </a:rPr>
              <a:t>＊若有因為特殊原因繳交時間有變動助教會另外公布</a:t>
            </a:r>
            <a:br>
              <a:rPr lang="zh-TW" altLang="en-US" dirty="0">
                <a:latin typeface="+mj-lt"/>
                <a:ea typeface="微軟正黑體" panose="020B0604030504040204" pitchFamily="34" charset="-120"/>
                <a:cs typeface="Times New Roman"/>
                <a:sym typeface="Times New Roman"/>
              </a:rPr>
            </a:br>
            <a:r>
              <a:rPr lang="zh-TW" altLang="en-US" dirty="0">
                <a:latin typeface="+mj-lt"/>
                <a:ea typeface="微軟正黑體" panose="020B0604030504040204" pitchFamily="34" charset="-120"/>
                <a:cs typeface="Times New Roman"/>
                <a:sym typeface="Times New Roman"/>
              </a:rPr>
              <a:t>超過時間遲交每隔一週（含一週內）分數打</a:t>
            </a:r>
            <a:r>
              <a:rPr lang="en-US" altLang="zh-TW" dirty="0">
                <a:latin typeface="+mj-lt"/>
                <a:ea typeface="微軟正黑體" panose="020B0604030504040204" pitchFamily="34" charset="-120"/>
                <a:cs typeface="Times New Roman"/>
                <a:sym typeface="Times New Roman"/>
              </a:rPr>
              <a:t>8</a:t>
            </a:r>
            <a:r>
              <a:rPr lang="zh-TW" altLang="en-US" dirty="0">
                <a:latin typeface="+mj-lt"/>
                <a:ea typeface="微軟正黑體" panose="020B0604030504040204" pitchFamily="34" charset="-120"/>
                <a:cs typeface="Times New Roman"/>
                <a:sym typeface="Times New Roman"/>
              </a:rPr>
              <a:t>折，</a:t>
            </a:r>
            <a:endParaRPr lang="en-US" altLang="zh-TW" dirty="0">
              <a:latin typeface="+mj-lt"/>
              <a:ea typeface="微軟正黑體" panose="020B0604030504040204" pitchFamily="34" charset="-120"/>
              <a:cs typeface="Times New Roman"/>
              <a:sym typeface="Times New Roman"/>
            </a:endParaRPr>
          </a:p>
          <a:p>
            <a:pPr marL="457200" lvl="1" indent="0">
              <a:spcBef>
                <a:spcPts val="500"/>
              </a:spcBef>
              <a:buClr>
                <a:schemeClr val="dk1"/>
              </a:buClr>
              <a:buSzPts val="2000"/>
              <a:buNone/>
            </a:pPr>
            <a:r>
              <a:rPr lang="zh-TW" altLang="en-US" dirty="0">
                <a:latin typeface="+mj-lt"/>
                <a:ea typeface="微軟正黑體" panose="020B0604030504040204" pitchFamily="34" charset="-120"/>
                <a:cs typeface="Times New Roman"/>
                <a:sym typeface="Times New Roman"/>
              </a:rPr>
              <a:t>採累計連乘方式，</a:t>
            </a:r>
            <a:endParaRPr lang="en-US" altLang="zh-TW" dirty="0">
              <a:latin typeface="+mj-lt"/>
              <a:ea typeface="微軟正黑體" panose="020B0604030504040204" pitchFamily="34" charset="-120"/>
              <a:cs typeface="Times New Roman"/>
              <a:sym typeface="Times New Roman"/>
            </a:endParaRPr>
          </a:p>
          <a:p>
            <a:pPr marL="457200" lvl="1" indent="0">
              <a:spcBef>
                <a:spcPts val="500"/>
              </a:spcBef>
              <a:buClr>
                <a:schemeClr val="dk1"/>
              </a:buClr>
              <a:buSzPts val="2000"/>
              <a:buNone/>
            </a:pPr>
            <a:r>
              <a:rPr lang="zh-TW" altLang="en-US" dirty="0">
                <a:latin typeface="+mj-lt"/>
                <a:ea typeface="微軟正黑體" panose="020B0604030504040204" pitchFamily="34" charset="-120"/>
                <a:cs typeface="Times New Roman"/>
                <a:sym typeface="Times New Roman"/>
              </a:rPr>
              <a:t>實驗與報告打折是分開算的，</a:t>
            </a:r>
          </a:p>
          <a:p>
            <a:pPr marL="457200" lvl="1" indent="0">
              <a:spcBef>
                <a:spcPts val="500"/>
              </a:spcBef>
              <a:buClr>
                <a:schemeClr val="dk1"/>
              </a:buClr>
              <a:buSzPts val="2000"/>
              <a:buNone/>
            </a:pPr>
            <a:r>
              <a:rPr lang="zh-TW" altLang="en-US" sz="2500" b="1" u="sng" dirty="0">
                <a:solidFill>
                  <a:srgbClr val="FF0000"/>
                </a:solidFill>
                <a:latin typeface="+mj-lt"/>
                <a:ea typeface="微軟正黑體" panose="020B0604030504040204" pitchFamily="34" charset="-120"/>
                <a:cs typeface="Times New Roman"/>
                <a:sym typeface="Times New Roman"/>
              </a:rPr>
              <a:t>最多遲交兩週， </a:t>
            </a:r>
            <a:r>
              <a:rPr lang="en-US" altLang="zh-TW" sz="2500" b="1" u="sng" dirty="0">
                <a:solidFill>
                  <a:srgbClr val="FF0000"/>
                </a:solidFill>
                <a:latin typeface="+mj-lt"/>
                <a:ea typeface="微軟正黑體" panose="020B0604030504040204" pitchFamily="34" charset="-120"/>
                <a:cs typeface="Times New Roman"/>
                <a:sym typeface="Times New Roman"/>
              </a:rPr>
              <a:t>&lt;</a:t>
            </a:r>
            <a:r>
              <a:rPr lang="zh-TW" altLang="en-US" sz="2500" b="1" u="sng" dirty="0">
                <a:solidFill>
                  <a:srgbClr val="FF0000"/>
                </a:solidFill>
                <a:latin typeface="+mj-lt"/>
                <a:ea typeface="微軟正黑體" panose="020B0604030504040204" pitchFamily="34" charset="-120"/>
                <a:cs typeface="Times New Roman"/>
                <a:sym typeface="Times New Roman"/>
              </a:rPr>
              <a:t>遲交的項目單獨分數</a:t>
            </a:r>
            <a:r>
              <a:rPr lang="en-US" altLang="zh-TW" sz="2500" b="1" u="sng" dirty="0">
                <a:solidFill>
                  <a:srgbClr val="FF0000"/>
                </a:solidFill>
                <a:latin typeface="+mj-lt"/>
                <a:ea typeface="微軟正黑體" panose="020B0604030504040204" pitchFamily="34" charset="-120"/>
                <a:cs typeface="Times New Roman"/>
                <a:sym typeface="Times New Roman"/>
              </a:rPr>
              <a:t>&gt;</a:t>
            </a:r>
            <a:r>
              <a:rPr lang="zh-TW" altLang="en-US" sz="2500" b="1" u="sng" dirty="0">
                <a:solidFill>
                  <a:srgbClr val="FF0000"/>
                </a:solidFill>
                <a:latin typeface="+mj-lt"/>
                <a:ea typeface="微軟正黑體" panose="020B0604030504040204" pitchFamily="34" charset="-120"/>
                <a:cs typeface="Times New Roman"/>
                <a:sym typeface="Times New Roman"/>
              </a:rPr>
              <a:t>　*　</a:t>
            </a:r>
            <a:r>
              <a:rPr lang="en-US" altLang="zh-TW" sz="2500" b="1" u="sng" dirty="0">
                <a:solidFill>
                  <a:srgbClr val="FF0000"/>
                </a:solidFill>
                <a:latin typeface="+mj-lt"/>
                <a:ea typeface="微軟正黑體" panose="020B0604030504040204" pitchFamily="34" charset="-120"/>
                <a:cs typeface="Times New Roman"/>
                <a:sym typeface="Times New Roman"/>
              </a:rPr>
              <a:t>0.64</a:t>
            </a:r>
            <a:endParaRPr lang="zh-TW" altLang="en-US" sz="2500" b="1" u="sng" dirty="0">
              <a:solidFill>
                <a:srgbClr val="FF0000"/>
              </a:solidFill>
              <a:latin typeface="+mj-lt"/>
              <a:ea typeface="微軟正黑體" panose="020B0604030504040204" pitchFamily="34" charset="-120"/>
              <a:cs typeface="Times New Roman"/>
              <a:sym typeface="Times New Roman"/>
            </a:endParaRPr>
          </a:p>
          <a:p>
            <a:pPr marL="457200" indent="-228600">
              <a:spcBef>
                <a:spcPts val="500"/>
              </a:spcBef>
              <a:buClr>
                <a:schemeClr val="dk1"/>
              </a:buClr>
              <a:buSzPts val="1800"/>
            </a:pPr>
            <a:r>
              <a:rPr lang="zh-TW" altLang="en-US" sz="1500" dirty="0">
                <a:latin typeface="+mj-lt"/>
                <a:ea typeface="微軟正黑體" panose="020B0604030504040204" pitchFamily="34" charset="-120"/>
                <a:cs typeface="Times New Roman"/>
                <a:sym typeface="Times New Roman"/>
              </a:rPr>
              <a:t>舉例：</a:t>
            </a:r>
            <a:br>
              <a:rPr lang="zh-TW" altLang="en-US" sz="1500" dirty="0">
                <a:latin typeface="+mj-lt"/>
                <a:ea typeface="微軟正黑體" panose="020B0604030504040204" pitchFamily="34" charset="-120"/>
                <a:cs typeface="Times New Roman"/>
                <a:sym typeface="Times New Roman"/>
              </a:rPr>
            </a:br>
            <a:r>
              <a:rPr lang="zh-TW" altLang="en-US" sz="1500" dirty="0">
                <a:latin typeface="+mj-lt"/>
                <a:ea typeface="微軟正黑體" panose="020B0604030504040204" pitchFamily="34" charset="-120"/>
                <a:cs typeface="Times New Roman"/>
                <a:sym typeface="Times New Roman"/>
              </a:rPr>
              <a:t>遲交三天－以遲交一週計算 </a:t>
            </a:r>
            <a:r>
              <a:rPr lang="en-US" altLang="zh-TW" sz="1500" dirty="0">
                <a:latin typeface="+mj-lt"/>
                <a:ea typeface="微軟正黑體" panose="020B0604030504040204" pitchFamily="34" charset="-120"/>
                <a:cs typeface="Times New Roman"/>
                <a:sym typeface="Times New Roman"/>
              </a:rPr>
              <a:t>&lt;</a:t>
            </a:r>
            <a:r>
              <a:rPr lang="zh-TW" altLang="en-US" sz="1500" dirty="0">
                <a:latin typeface="+mj-lt"/>
                <a:ea typeface="微軟正黑體" panose="020B0604030504040204" pitchFamily="34" charset="-120"/>
                <a:cs typeface="Times New Roman"/>
                <a:sym typeface="Times New Roman"/>
              </a:rPr>
              <a:t>遲交的項目單獨分數</a:t>
            </a:r>
            <a:r>
              <a:rPr lang="en-US" altLang="zh-TW" sz="1500" dirty="0">
                <a:latin typeface="+mj-lt"/>
                <a:ea typeface="微軟正黑體" panose="020B0604030504040204" pitchFamily="34" charset="-120"/>
                <a:cs typeface="Times New Roman"/>
                <a:sym typeface="Times New Roman"/>
              </a:rPr>
              <a:t>&gt;*0.8 = </a:t>
            </a:r>
            <a:r>
              <a:rPr lang="zh-TW" altLang="en-US" sz="1500" dirty="0">
                <a:latin typeface="+mj-lt"/>
                <a:ea typeface="微軟正黑體" panose="020B0604030504040204" pitchFamily="34" charset="-120"/>
                <a:cs typeface="Times New Roman"/>
                <a:sym typeface="Times New Roman"/>
              </a:rPr>
              <a:t>該項目得到的分數</a:t>
            </a:r>
            <a:br>
              <a:rPr lang="zh-TW" altLang="en-US" sz="1500" dirty="0">
                <a:latin typeface="+mj-lt"/>
                <a:ea typeface="微軟正黑體" panose="020B0604030504040204" pitchFamily="34" charset="-120"/>
                <a:cs typeface="Times New Roman"/>
                <a:sym typeface="Times New Roman"/>
              </a:rPr>
            </a:br>
            <a:r>
              <a:rPr lang="zh-TW" altLang="en-US" sz="1500" dirty="0">
                <a:latin typeface="+mj-lt"/>
                <a:ea typeface="微軟正黑體" panose="020B0604030504040204" pitchFamily="34" charset="-120"/>
                <a:cs typeface="Times New Roman"/>
                <a:sym typeface="Times New Roman"/>
              </a:rPr>
              <a:t>遲交九天－以遲交兩週計算 </a:t>
            </a:r>
            <a:r>
              <a:rPr lang="en-US" altLang="zh-TW" sz="1500" dirty="0">
                <a:latin typeface="+mj-lt"/>
                <a:ea typeface="微軟正黑體" panose="020B0604030504040204" pitchFamily="34" charset="-120"/>
                <a:cs typeface="Times New Roman"/>
                <a:sym typeface="Times New Roman"/>
              </a:rPr>
              <a:t>&lt;</a:t>
            </a:r>
            <a:r>
              <a:rPr lang="zh-TW" altLang="en-US" sz="1500" dirty="0">
                <a:latin typeface="+mj-lt"/>
                <a:ea typeface="微軟正黑體" panose="020B0604030504040204" pitchFamily="34" charset="-120"/>
                <a:cs typeface="Times New Roman"/>
                <a:sym typeface="Times New Roman"/>
              </a:rPr>
              <a:t>遲交的項目單獨分數</a:t>
            </a:r>
            <a:r>
              <a:rPr lang="en-US" altLang="zh-TW" sz="1500" dirty="0">
                <a:latin typeface="+mj-lt"/>
                <a:ea typeface="微軟正黑體" panose="020B0604030504040204" pitchFamily="34" charset="-120"/>
                <a:cs typeface="Times New Roman"/>
                <a:sym typeface="Times New Roman"/>
              </a:rPr>
              <a:t>&gt;*0.8*0.8 = </a:t>
            </a:r>
            <a:r>
              <a:rPr lang="zh-TW" altLang="en-US" sz="1500" dirty="0">
                <a:latin typeface="+mj-lt"/>
                <a:ea typeface="微軟正黑體" panose="020B0604030504040204" pitchFamily="34" charset="-120"/>
                <a:cs typeface="Times New Roman"/>
                <a:sym typeface="Times New Roman"/>
              </a:rPr>
              <a:t>該項目得到的分數</a:t>
            </a:r>
          </a:p>
          <a:p>
            <a:pPr marL="228600" lvl="0" indent="-228600">
              <a:spcBef>
                <a:spcPts val="1000"/>
              </a:spcBef>
              <a:buClr>
                <a:schemeClr val="dk1"/>
              </a:buClr>
              <a:buSzPts val="2200"/>
            </a:pPr>
            <a:r>
              <a:rPr lang="zh-TW" altLang="en-US" sz="2400" dirty="0">
                <a:latin typeface="+mj-lt"/>
                <a:ea typeface="微軟正黑體" panose="020B0604030504040204" pitchFamily="34" charset="-120"/>
                <a:cs typeface="Times New Roman"/>
                <a:sym typeface="Times New Roman"/>
              </a:rPr>
              <a:t>以上配分與注意事項有問題請聯絡助教</a:t>
            </a:r>
          </a:p>
        </p:txBody>
      </p:sp>
      <p:sp>
        <p:nvSpPr>
          <p:cNvPr id="286" name="Google Shape;286;p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Times New Roman" panose="02020603050405020304" pitchFamily="18" charset="0"/>
                <a:ea typeface="+mn-ea"/>
                <a:cs typeface="Times New Roman" panose="02020603050405020304" pitchFamily="18" charset="0"/>
              </a:rPr>
              <a:t>3</a:t>
            </a:fld>
            <a:endParaRPr dirty="0">
              <a:latin typeface="Times New Roman" panose="02020603050405020304" pitchFamily="18" charset="0"/>
              <a:ea typeface="+mn-ea"/>
              <a:cs typeface="Times New Roman" panose="02020603050405020304" pitchFamily="18" charset="0"/>
            </a:endParaRPr>
          </a:p>
        </p:txBody>
      </p:sp>
      <p:pic>
        <p:nvPicPr>
          <p:cNvPr id="5" name="Picture 2" descr="カレンダーを見て焦る人のイラスト（男性）">
            <a:extLst>
              <a:ext uri="{FF2B5EF4-FFF2-40B4-BE49-F238E27FC236}">
                <a16:creationId xmlns:a16="http://schemas.microsoft.com/office/drawing/2014/main" id="{6DFE6A2C-2F69-4131-A18E-ED97A0B1E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734" y="2931538"/>
            <a:ext cx="2061803" cy="2061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a3de16298_0_132"/>
          <p:cNvSpPr txBox="1">
            <a:spLocks noGrp="1"/>
          </p:cNvSpPr>
          <p:nvPr>
            <p:ph type="title"/>
          </p:nvPr>
        </p:nvSpPr>
        <p:spPr>
          <a:xfrm>
            <a:off x="736805" y="2960843"/>
            <a:ext cx="7886700" cy="132556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F3864"/>
              </a:buClr>
              <a:buSzPts val="4500"/>
              <a:buFont typeface="Montserrat"/>
              <a:buNone/>
            </a:pPr>
            <a:r>
              <a:rPr lang="zh-TW" b="1" dirty="0">
                <a:latin typeface="Times New Roman" panose="02020603050405020304" pitchFamily="18" charset="0"/>
                <a:cs typeface="Times New Roman" panose="02020603050405020304" pitchFamily="18" charset="0"/>
                <a:sym typeface="Montserrat"/>
              </a:rPr>
              <a:t>EMBEDDED LINUX DRIVER</a:t>
            </a:r>
            <a:br>
              <a:rPr lang="zh-TW" b="1" dirty="0">
                <a:latin typeface="Times New Roman" panose="02020603050405020304" pitchFamily="18" charset="0"/>
                <a:cs typeface="Times New Roman" panose="02020603050405020304" pitchFamily="18" charset="0"/>
                <a:sym typeface="Montserrat"/>
              </a:rPr>
            </a:br>
            <a:r>
              <a:rPr lang="zh-TW" b="1" dirty="0">
                <a:latin typeface="Times New Roman" panose="02020603050405020304" pitchFamily="18" charset="0"/>
                <a:cs typeface="Times New Roman" panose="02020603050405020304" pitchFamily="18" charset="0"/>
                <a:sym typeface="Montserrat"/>
              </a:rPr>
              <a:t>進階資料</a:t>
            </a:r>
            <a:endParaRPr dirty="0">
              <a:latin typeface="Times New Roman" panose="02020603050405020304" pitchFamily="18" charset="0"/>
              <a:cs typeface="Times New Roman" panose="02020603050405020304" pitchFamily="18" charset="0"/>
            </a:endParaRPr>
          </a:p>
        </p:txBody>
      </p:sp>
      <p:sp>
        <p:nvSpPr>
          <p:cNvPr id="247" name="Google Shape;247;gda3de16298_0_13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solidFill>
                  <a:schemeClr val="tx1"/>
                </a:solidFill>
                <a:latin typeface="Times New Roman" panose="02020603050405020304" pitchFamily="18" charset="0"/>
                <a:cs typeface="Times New Roman" panose="02020603050405020304" pitchFamily="18" charset="0"/>
              </a:rPr>
              <a:t>4</a:t>
            </a:fld>
            <a:endParaRPr>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da3de16298_0_23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t>5</a:t>
            </a:fld>
            <a:endParaRPr/>
          </a:p>
        </p:txBody>
      </p:sp>
      <p:sp>
        <p:nvSpPr>
          <p:cNvPr id="69" name="Google Shape;407;gda3de16298_0_231">
            <a:extLst>
              <a:ext uri="{FF2B5EF4-FFF2-40B4-BE49-F238E27FC236}">
                <a16:creationId xmlns:a16="http://schemas.microsoft.com/office/drawing/2014/main" id="{2D2AD5DB-3F92-4FDB-A706-CFC8F2F7AEC4}"/>
              </a:ext>
            </a:extLst>
          </p:cNvPr>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3300"/>
              <a:buFont typeface="Arial"/>
              <a:buNone/>
            </a:pPr>
            <a:r>
              <a:rPr lang="zh-TW" sz="3300" b="0" i="0" u="none" strike="noStrike" cap="none" dirty="0">
                <a:solidFill>
                  <a:schemeClr val="dk1"/>
                </a:solidFill>
                <a:latin typeface="Microsoft JhengHei"/>
                <a:ea typeface="Microsoft JhengHei"/>
                <a:cs typeface="Microsoft JhengHei"/>
                <a:sym typeface="Microsoft JhengHei"/>
              </a:rPr>
              <a:t>資料內容</a:t>
            </a:r>
            <a:endParaRPr sz="4000" b="0" i="0" u="none" strike="noStrike" cap="none" dirty="0">
              <a:solidFill>
                <a:srgbClr val="000000"/>
              </a:solidFill>
              <a:latin typeface="Times New Roman"/>
              <a:ea typeface="Times New Roman"/>
              <a:cs typeface="Times New Roman"/>
              <a:sym typeface="Times New Roman"/>
            </a:endParaRPr>
          </a:p>
        </p:txBody>
      </p:sp>
      <p:sp>
        <p:nvSpPr>
          <p:cNvPr id="71" name="Google Shape;408;gda3de16298_0_231">
            <a:extLst>
              <a:ext uri="{FF2B5EF4-FFF2-40B4-BE49-F238E27FC236}">
                <a16:creationId xmlns:a16="http://schemas.microsoft.com/office/drawing/2014/main" id="{5826A051-97DA-415C-829D-D5FCD2EECE84}"/>
              </a:ext>
            </a:extLst>
          </p:cNvPr>
          <p:cNvSpPr txBox="1">
            <a:spLocks noGrp="1"/>
          </p:cNvSpPr>
          <p:nvPr>
            <p:ph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369887" marR="0" lvl="0" indent="-342900" algn="l" rtl="0">
              <a:lnSpc>
                <a:spcPct val="150000"/>
              </a:lnSpc>
              <a:spcBef>
                <a:spcPts val="0"/>
              </a:spcBef>
              <a:spcAft>
                <a:spcPts val="0"/>
              </a:spcAft>
              <a:buClr>
                <a:srgbClr val="000000"/>
              </a:buClr>
              <a:buSzPts val="2400"/>
              <a:buFont typeface="Arial"/>
              <a:buChar char="•"/>
            </a:pPr>
            <a:r>
              <a:rPr lang="zh-TW" sz="2400" b="0" i="0" u="none" strike="noStrike" cap="none" dirty="0">
                <a:latin typeface="Times New Roman" panose="02020603050405020304" pitchFamily="18" charset="0"/>
                <a:ea typeface="+mn-ea"/>
                <a:cs typeface="Times New Roman" panose="02020603050405020304" pitchFamily="18" charset="0"/>
                <a:sym typeface="Times New Roman"/>
              </a:rPr>
              <a:t>此段落主要補充更</a:t>
            </a:r>
            <a:r>
              <a:rPr lang="zh-TW" sz="24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rPr>
              <a:t>深入</a:t>
            </a:r>
            <a:r>
              <a:rPr lang="zh-TW" sz="2400" b="0" i="0" u="none" strike="noStrike" cap="none" dirty="0">
                <a:latin typeface="Times New Roman" panose="02020603050405020304" pitchFamily="18" charset="0"/>
                <a:ea typeface="+mn-ea"/>
                <a:cs typeface="Times New Roman" panose="02020603050405020304" pitchFamily="18" charset="0"/>
                <a:sym typeface="Times New Roman"/>
              </a:rPr>
              <a:t>的</a:t>
            </a:r>
            <a:r>
              <a:rPr lang="zh-TW" sz="24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rPr>
              <a:t>Linux kernel函式庫與驅動程式編寫上與一般C/C++不同之處與要注意的地方</a:t>
            </a:r>
            <a:endParaRPr sz="24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endParaRPr>
          </a:p>
          <a:p>
            <a:pPr marL="736600" marR="0" lvl="1" indent="-342900" algn="l" rtl="0">
              <a:lnSpc>
                <a:spcPct val="150000"/>
              </a:lnSpc>
              <a:spcBef>
                <a:spcPts val="500"/>
              </a:spcBef>
              <a:spcAft>
                <a:spcPts val="0"/>
              </a:spcAft>
              <a:buClr>
                <a:srgbClr val="000000"/>
              </a:buClr>
              <a:buSzPts val="2000"/>
              <a:buFont typeface="Arial"/>
              <a:buChar char="•"/>
            </a:pPr>
            <a:r>
              <a:rPr lang="zh-TW" sz="2000" b="0" i="0" u="none" strike="noStrike" cap="none" dirty="0">
                <a:latin typeface="Times New Roman" panose="02020603050405020304" pitchFamily="18" charset="0"/>
                <a:ea typeface="+mn-ea"/>
                <a:cs typeface="Times New Roman" panose="02020603050405020304" pitchFamily="18" charset="0"/>
                <a:sym typeface="Times New Roman"/>
              </a:rPr>
              <a:t>使用 Linux kernel 的函式庫進行檔案處理</a:t>
            </a:r>
            <a:endParaRPr sz="2000" b="0" i="0" u="none" strike="noStrike" cap="none" dirty="0">
              <a:latin typeface="Times New Roman" panose="02020603050405020304" pitchFamily="18" charset="0"/>
              <a:ea typeface="+mn-ea"/>
              <a:cs typeface="Times New Roman" panose="02020603050405020304" pitchFamily="18" charset="0"/>
              <a:sym typeface="Times New Roman"/>
            </a:endParaRPr>
          </a:p>
          <a:p>
            <a:pPr marL="736600" marR="0" lvl="1" indent="-342900" algn="l" rtl="0">
              <a:lnSpc>
                <a:spcPct val="150000"/>
              </a:lnSpc>
              <a:spcBef>
                <a:spcPts val="500"/>
              </a:spcBef>
              <a:spcAft>
                <a:spcPts val="0"/>
              </a:spcAft>
              <a:buClr>
                <a:srgbClr val="000000"/>
              </a:buClr>
              <a:buSzPts val="2000"/>
              <a:buFont typeface="Arial"/>
              <a:buChar char="•"/>
            </a:pPr>
            <a:r>
              <a:rPr lang="zh-TW" sz="2000" b="0" i="0" u="none" strike="noStrike" cap="none" dirty="0">
                <a:latin typeface="Times New Roman" panose="02020603050405020304" pitchFamily="18" charset="0"/>
                <a:ea typeface="+mn-ea"/>
                <a:cs typeface="Times New Roman" panose="02020603050405020304" pitchFamily="18" charset="0"/>
                <a:sym typeface="Times New Roman"/>
              </a:rPr>
              <a:t>掛載多個驅動注意事項</a:t>
            </a:r>
            <a:endParaRPr sz="2000" b="0" i="0" u="none" strike="noStrike" cap="none" dirty="0">
              <a:latin typeface="Times New Roman" panose="02020603050405020304" pitchFamily="18" charset="0"/>
              <a:ea typeface="+mn-ea"/>
              <a:cs typeface="Times New Roman" panose="02020603050405020304" pitchFamily="18" charset="0"/>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2" name="標題 1">
            <a:extLst>
              <a:ext uri="{FF2B5EF4-FFF2-40B4-BE49-F238E27FC236}">
                <a16:creationId xmlns:a16="http://schemas.microsoft.com/office/drawing/2014/main" id="{E0166BF0-4179-4428-986C-551E7705C683}"/>
              </a:ext>
            </a:extLst>
          </p:cNvPr>
          <p:cNvSpPr>
            <a:spLocks noGrp="1"/>
          </p:cNvSpPr>
          <p:nvPr>
            <p:ph type="title"/>
          </p:nvPr>
        </p:nvSpPr>
        <p:spPr/>
        <p:txBody>
          <a:bodyPr>
            <a:normAutofit/>
          </a:bodyPr>
          <a:lstStyle/>
          <a:p>
            <a:r>
              <a:rPr lang="zh-TW" altLang="en-US" sz="2800" dirty="0">
                <a:solidFill>
                  <a:schemeClr val="dk1"/>
                </a:solidFill>
                <a:latin typeface="Times New Roman" panose="02020603050405020304" pitchFamily="18" charset="0"/>
                <a:ea typeface="+mn-ea"/>
                <a:cs typeface="Times New Roman" panose="02020603050405020304" pitchFamily="18" charset="0"/>
                <a:sym typeface="Microsoft JhengHei"/>
              </a:rPr>
              <a:t>使用 </a:t>
            </a:r>
            <a:r>
              <a:rPr lang="en-US" altLang="zh-TW" sz="2800" dirty="0">
                <a:solidFill>
                  <a:schemeClr val="dk1"/>
                </a:solidFill>
                <a:latin typeface="Times New Roman" panose="02020603050405020304" pitchFamily="18" charset="0"/>
                <a:ea typeface="+mn-ea"/>
                <a:cs typeface="Times New Roman" panose="02020603050405020304" pitchFamily="18" charset="0"/>
                <a:sym typeface="Microsoft JhengHei"/>
              </a:rPr>
              <a:t>LINUX KERNEL </a:t>
            </a:r>
            <a:r>
              <a:rPr lang="zh-TW" altLang="en-US" sz="2800" dirty="0">
                <a:solidFill>
                  <a:schemeClr val="dk1"/>
                </a:solidFill>
                <a:latin typeface="Times New Roman" panose="02020603050405020304" pitchFamily="18" charset="0"/>
                <a:ea typeface="+mn-ea"/>
                <a:cs typeface="Times New Roman" panose="02020603050405020304" pitchFamily="18" charset="0"/>
                <a:sym typeface="Microsoft JhengHei"/>
              </a:rPr>
              <a:t>的函式庫進行檔案處理</a:t>
            </a:r>
            <a:endParaRPr lang="zh-TW" altLang="en-US" sz="2800" dirty="0">
              <a:latin typeface="Times New Roman" panose="02020603050405020304" pitchFamily="18" charset="0"/>
              <a:ea typeface="+mn-ea"/>
              <a:cs typeface="Times New Roman" panose="02020603050405020304" pitchFamily="18" charset="0"/>
            </a:endParaRPr>
          </a:p>
        </p:txBody>
      </p:sp>
      <p:sp>
        <p:nvSpPr>
          <p:cNvPr id="413" name="Google Shape;413;gda3de16298_0_29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t>6</a:t>
            </a:fld>
            <a:endParaRPr/>
          </a:p>
        </p:txBody>
      </p:sp>
      <p:sp>
        <p:nvSpPr>
          <p:cNvPr id="70" name="Google Shape;475;gda3de16298_0_299">
            <a:extLst>
              <a:ext uri="{FF2B5EF4-FFF2-40B4-BE49-F238E27FC236}">
                <a16:creationId xmlns:a16="http://schemas.microsoft.com/office/drawing/2014/main" id="{088BDF40-62D4-47C5-B6E1-4E408003A17F}"/>
              </a:ext>
            </a:extLst>
          </p:cNvPr>
          <p:cNvSpPr txBox="1">
            <a:spLocks noGrp="1"/>
          </p:cNvSpPr>
          <p:nvPr>
            <p:ph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p>
            <a:pPr marL="369887" marR="0" lvl="0" indent="-342900" algn="l" rtl="0">
              <a:lnSpc>
                <a:spcPct val="150000"/>
              </a:lnSpc>
              <a:spcBef>
                <a:spcPts val="0"/>
              </a:spcBef>
              <a:spcAft>
                <a:spcPts val="0"/>
              </a:spcAft>
              <a:buClr>
                <a:srgbClr val="000000"/>
              </a:buClr>
              <a:buSzPts val="2200"/>
              <a:buFont typeface="Arial"/>
              <a:buChar char="•"/>
            </a:pPr>
            <a:r>
              <a:rPr lang="zh-TW" sz="22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檔案處理分為下列四項</a:t>
            </a:r>
            <a:endParaRPr sz="22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a:p>
            <a:pPr marL="736600" marR="0" lvl="1" indent="-342900" algn="l" rtl="0">
              <a:lnSpc>
                <a:spcPct val="150000"/>
              </a:lnSpc>
              <a:spcBef>
                <a:spcPts val="500"/>
              </a:spcBef>
              <a:spcAft>
                <a:spcPts val="0"/>
              </a:spcAft>
              <a:buClr>
                <a:srgbClr val="000000"/>
              </a:buClr>
              <a:buSzPts val="2000"/>
              <a:buFont typeface="Arial"/>
              <a:buChar char="•"/>
            </a:pPr>
            <a:r>
              <a:rPr lang="zh-TW"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開檔</a:t>
            </a:r>
            <a:endParaRPr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a:p>
            <a:pPr marL="736600" marR="0" lvl="1" indent="-342900" algn="l" rtl="0">
              <a:lnSpc>
                <a:spcPct val="150000"/>
              </a:lnSpc>
              <a:spcBef>
                <a:spcPts val="500"/>
              </a:spcBef>
              <a:spcAft>
                <a:spcPts val="0"/>
              </a:spcAft>
              <a:buClr>
                <a:srgbClr val="000000"/>
              </a:buClr>
              <a:buSzPts val="2000"/>
              <a:buFont typeface="Arial"/>
              <a:buChar char="•"/>
            </a:pPr>
            <a:r>
              <a:rPr lang="zh-TW"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讀檔</a:t>
            </a:r>
            <a:endParaRPr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a:p>
            <a:pPr marL="736600" marR="0" lvl="1" indent="-342900" algn="l" rtl="0">
              <a:lnSpc>
                <a:spcPct val="150000"/>
              </a:lnSpc>
              <a:spcBef>
                <a:spcPts val="500"/>
              </a:spcBef>
              <a:spcAft>
                <a:spcPts val="0"/>
              </a:spcAft>
              <a:buClr>
                <a:srgbClr val="000000"/>
              </a:buClr>
              <a:buSzPts val="2000"/>
              <a:buFont typeface="Arial"/>
              <a:buChar char="•"/>
            </a:pPr>
            <a:r>
              <a:rPr lang="zh-TW"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寫檔</a:t>
            </a:r>
            <a:endParaRPr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a:p>
            <a:pPr marL="736600" marR="0" lvl="1" indent="-342900" algn="l" rtl="0">
              <a:lnSpc>
                <a:spcPct val="150000"/>
              </a:lnSpc>
              <a:spcBef>
                <a:spcPts val="500"/>
              </a:spcBef>
              <a:spcAft>
                <a:spcPts val="0"/>
              </a:spcAft>
              <a:buClr>
                <a:srgbClr val="000000"/>
              </a:buClr>
              <a:buSzPts val="2000"/>
              <a:buFont typeface="Arial"/>
              <a:buChar char="•"/>
            </a:pPr>
            <a:r>
              <a:rPr lang="zh-TW"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關檔</a:t>
            </a:r>
            <a:endParaRPr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a:p>
            <a:pPr marL="369887" marR="0" lvl="0" indent="-342900" algn="l" rtl="0">
              <a:lnSpc>
                <a:spcPct val="150000"/>
              </a:lnSpc>
              <a:spcBef>
                <a:spcPts val="1000"/>
              </a:spcBef>
              <a:spcAft>
                <a:spcPts val="0"/>
              </a:spcAft>
              <a:buClr>
                <a:srgbClr val="000000"/>
              </a:buClr>
              <a:buSzPts val="2200"/>
              <a:buFont typeface="Arial"/>
              <a:buChar char="•"/>
            </a:pPr>
            <a:r>
              <a:rPr lang="zh-TW" sz="24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rPr>
              <a:t>使用kernel library做檔案處理必須</a:t>
            </a:r>
            <a:endParaRPr lang="en-US" altLang="zh-TW" sz="24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endParaRPr>
          </a:p>
          <a:p>
            <a:pPr marL="369887" lvl="1" indent="0">
              <a:lnSpc>
                <a:spcPct val="150000"/>
              </a:lnSpc>
              <a:spcBef>
                <a:spcPts val="1000"/>
              </a:spcBef>
              <a:buClr>
                <a:srgbClr val="000000"/>
              </a:buClr>
              <a:buSzPts val="2200"/>
              <a:buNone/>
            </a:pPr>
            <a:r>
              <a:rPr lang="zh-TW" sz="21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rPr>
              <a:t>include linux/fs.h、asm/uaccess.h</a:t>
            </a:r>
            <a:endParaRPr sz="21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da3de16298_0_36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latin typeface="+mn-ea"/>
                <a:ea typeface="+mn-ea"/>
              </a:rPr>
              <a:t>7</a:t>
            </a:fld>
            <a:endParaRPr>
              <a:latin typeface="+mn-ea"/>
              <a:ea typeface="+mn-ea"/>
            </a:endParaRPr>
          </a:p>
        </p:txBody>
      </p:sp>
      <p:grpSp>
        <p:nvGrpSpPr>
          <p:cNvPr id="4" name="群組 3">
            <a:extLst>
              <a:ext uri="{FF2B5EF4-FFF2-40B4-BE49-F238E27FC236}">
                <a16:creationId xmlns:a16="http://schemas.microsoft.com/office/drawing/2014/main" id="{677A6B2D-55AC-4438-AD99-92749560D392}"/>
              </a:ext>
            </a:extLst>
          </p:cNvPr>
          <p:cNvGrpSpPr/>
          <p:nvPr/>
        </p:nvGrpSpPr>
        <p:grpSpPr>
          <a:xfrm>
            <a:off x="803510" y="4766956"/>
            <a:ext cx="7955340" cy="1680882"/>
            <a:chOff x="842839" y="4038601"/>
            <a:chExt cx="7955340" cy="1680882"/>
          </a:xfrm>
        </p:grpSpPr>
        <p:pic>
          <p:nvPicPr>
            <p:cNvPr id="543" name="Google Shape;543;gda3de16298_0_365"/>
            <p:cNvPicPr preferRelativeResize="0"/>
            <p:nvPr/>
          </p:nvPicPr>
          <p:blipFill rotWithShape="1">
            <a:blip r:embed="rId3">
              <a:alphaModFix/>
            </a:blip>
            <a:srcRect b="1968"/>
            <a:stretch/>
          </p:blipFill>
          <p:spPr>
            <a:xfrm>
              <a:off x="842839" y="4038601"/>
              <a:ext cx="7706801" cy="1680882"/>
            </a:xfrm>
            <a:prstGeom prst="rect">
              <a:avLst/>
            </a:prstGeom>
            <a:noFill/>
            <a:ln>
              <a:noFill/>
            </a:ln>
          </p:spPr>
        </p:pic>
        <p:sp>
          <p:nvSpPr>
            <p:cNvPr id="544" name="Google Shape;544;gda3de16298_0_365"/>
            <p:cNvSpPr/>
            <p:nvPr/>
          </p:nvSpPr>
          <p:spPr>
            <a:xfrm>
              <a:off x="1524000" y="4894728"/>
              <a:ext cx="3200400" cy="179400"/>
            </a:xfrm>
            <a:prstGeom prst="rect">
              <a:avLst/>
            </a:prstGeom>
            <a:noFill/>
            <a:ln w="19050" cap="flat" cmpd="sng">
              <a:solidFill>
                <a:srgbClr val="D637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mn-ea"/>
                <a:cs typeface="Times New Roman" panose="02020603050405020304" pitchFamily="18" charset="0"/>
                <a:sym typeface="Arial"/>
              </a:endParaRPr>
            </a:p>
          </p:txBody>
        </p:sp>
        <p:sp>
          <p:nvSpPr>
            <p:cNvPr id="545" name="Google Shape;545;gda3de16298_0_365"/>
            <p:cNvSpPr txBox="1"/>
            <p:nvPr/>
          </p:nvSpPr>
          <p:spPr>
            <a:xfrm>
              <a:off x="4972879" y="4991101"/>
              <a:ext cx="3825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FF0000"/>
                  </a:solidFill>
                  <a:highlight>
                    <a:srgbClr val="FFFF00"/>
                  </a:highlight>
                  <a:latin typeface="+mn-ea"/>
                  <a:cs typeface="Times New Roman" panose="02020603050405020304" pitchFamily="18" charset="0"/>
                  <a:sym typeface="Arial"/>
                </a:rPr>
                <a:t>userChar 資料型態為char array</a:t>
              </a:r>
              <a:endParaRPr sz="1800" b="0" i="0" u="none" strike="noStrike" cap="none" dirty="0">
                <a:solidFill>
                  <a:srgbClr val="FF0000"/>
                </a:solidFill>
                <a:highlight>
                  <a:srgbClr val="FFFF00"/>
                </a:highlight>
                <a:latin typeface="+mn-ea"/>
                <a:cs typeface="Times New Roman" panose="02020603050405020304" pitchFamily="18" charset="0"/>
                <a:sym typeface="Arial"/>
              </a:endParaRPr>
            </a:p>
          </p:txBody>
        </p:sp>
      </p:grpSp>
      <p:sp>
        <p:nvSpPr>
          <p:cNvPr id="70" name="Google Shape;541;gda3de16298_0_365">
            <a:extLst>
              <a:ext uri="{FF2B5EF4-FFF2-40B4-BE49-F238E27FC236}">
                <a16:creationId xmlns:a16="http://schemas.microsoft.com/office/drawing/2014/main" id="{B1AEFDF7-278F-4EB0-873C-59E9F03B64F7}"/>
              </a:ext>
            </a:extLst>
          </p:cNvPr>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000"/>
              <a:buFont typeface="Arial"/>
              <a:buNone/>
            </a:pPr>
            <a:r>
              <a:rPr lang="zh-TW" sz="4000" b="0" i="0" u="none" strike="noStrike" cap="none" dirty="0">
                <a:solidFill>
                  <a:srgbClr val="000000"/>
                </a:solidFill>
                <a:latin typeface="+mn-ea"/>
                <a:ea typeface="+mn-ea"/>
                <a:cs typeface="Times New Roman" panose="02020603050405020304" pitchFamily="18" charset="0"/>
                <a:sym typeface="DFKai-SB"/>
              </a:rPr>
              <a:t> </a:t>
            </a:r>
            <a:r>
              <a:rPr lang="zh-TW" sz="3300" b="0" i="0" u="none" strike="noStrike" cap="none" dirty="0">
                <a:solidFill>
                  <a:schemeClr val="dk1"/>
                </a:solidFill>
                <a:latin typeface="+mn-ea"/>
                <a:ea typeface="+mn-ea"/>
                <a:cs typeface="Times New Roman" panose="02020603050405020304" pitchFamily="18" charset="0"/>
                <a:sym typeface="Microsoft JhengHei"/>
              </a:rPr>
              <a:t>讀取 USER SPACE 的資料</a:t>
            </a:r>
            <a:endParaRPr sz="3300" b="0" i="0" u="none" strike="noStrike" cap="none" dirty="0">
              <a:solidFill>
                <a:schemeClr val="dk1"/>
              </a:solidFill>
              <a:latin typeface="+mn-ea"/>
              <a:ea typeface="+mn-ea"/>
              <a:cs typeface="Times New Roman" panose="02020603050405020304" pitchFamily="18" charset="0"/>
              <a:sym typeface="Microsoft JhengHei"/>
            </a:endParaRPr>
          </a:p>
        </p:txBody>
      </p:sp>
      <p:sp>
        <p:nvSpPr>
          <p:cNvPr id="72" name="Google Shape;542;gda3de16298_0_365">
            <a:extLst>
              <a:ext uri="{FF2B5EF4-FFF2-40B4-BE49-F238E27FC236}">
                <a16:creationId xmlns:a16="http://schemas.microsoft.com/office/drawing/2014/main" id="{7E04F76C-0769-40C6-8A57-0194AF6ED856}"/>
              </a:ext>
            </a:extLst>
          </p:cNvPr>
          <p:cNvSpPr txBox="1">
            <a:spLocks noGrp="1"/>
          </p:cNvSpPr>
          <p:nvPr>
            <p:ph idx="1"/>
          </p:nvPr>
        </p:nvSpPr>
        <p:spPr>
          <a:xfrm>
            <a:off x="628650" y="1825625"/>
            <a:ext cx="7886700" cy="2806394"/>
          </a:xfrm>
          <a:prstGeom prst="rect">
            <a:avLst/>
          </a:prstGeom>
          <a:noFill/>
          <a:ln>
            <a:noFill/>
          </a:ln>
        </p:spPr>
        <p:txBody>
          <a:bodyPr spcFirstLastPara="1" wrap="square" lIns="91425" tIns="45700" rIns="91425" bIns="45700" anchor="t" anchorCtr="0">
            <a:normAutofit/>
          </a:bodyPr>
          <a:lstStyle/>
          <a:p>
            <a:pPr marL="0" indent="0">
              <a:lnSpc>
                <a:spcPct val="150000"/>
              </a:lnSpc>
              <a:spcBef>
                <a:spcPts val="0"/>
              </a:spcBef>
              <a:buClr>
                <a:srgbClr val="000000"/>
              </a:buClr>
              <a:buSzPts val="2200"/>
              <a:buNone/>
            </a:pPr>
            <a:r>
              <a:rPr lang="zh-TW" sz="2000" b="0" i="0" u="none" strike="noStrike" cap="none" dirty="0">
                <a:solidFill>
                  <a:schemeClr val="bg1"/>
                </a:solidFill>
                <a:latin typeface="+mn-ea"/>
                <a:ea typeface="+mn-ea"/>
                <a:cs typeface="Times New Roman"/>
                <a:sym typeface="Times New Roman"/>
              </a:rPr>
              <a:t>我們是不能直接存取 buf 的內容。因為 Kernel Space 與 User Space 有不同的位址空間，所以不能直接存取他們。我們必須借助 copy_from_user 這個 API。</a:t>
            </a:r>
            <a:endParaRPr sz="2000" b="0" i="0" u="none" strike="noStrike" cap="none" dirty="0">
              <a:solidFill>
                <a:schemeClr val="bg1"/>
              </a:solidFill>
              <a:latin typeface="+mn-ea"/>
              <a:ea typeface="+mn-ea"/>
              <a:cs typeface="Times New Roman"/>
              <a:sym typeface="Times New Roman"/>
            </a:endParaRPr>
          </a:p>
          <a:p>
            <a:pPr marL="0" indent="0">
              <a:lnSpc>
                <a:spcPct val="150000"/>
              </a:lnSpc>
              <a:spcBef>
                <a:spcPts val="1000"/>
              </a:spcBef>
              <a:buClr>
                <a:srgbClr val="000000"/>
              </a:buClr>
              <a:buSzPts val="2200"/>
              <a:buNone/>
            </a:pPr>
            <a:r>
              <a:rPr lang="zh-TW" sz="2000" b="0" i="0" u="none" strike="noStrike" cap="none" dirty="0">
                <a:solidFill>
                  <a:srgbClr val="FF0000"/>
                </a:solidFill>
                <a:highlight>
                  <a:srgbClr val="FFFF00"/>
                </a:highlight>
                <a:latin typeface="+mn-ea"/>
                <a:ea typeface="+mn-ea"/>
                <a:cs typeface="Times New Roman"/>
                <a:sym typeface="Times New Roman"/>
              </a:rPr>
              <a:t>必須先include &lt;asm/uaccess.h&gt;</a:t>
            </a:r>
            <a:endParaRPr sz="2000" b="0" i="0" u="none" strike="noStrike" cap="none" dirty="0">
              <a:solidFill>
                <a:srgbClr val="FF0000"/>
              </a:solidFill>
              <a:highlight>
                <a:srgbClr val="FFFF00"/>
              </a:highlight>
              <a:latin typeface="+mn-ea"/>
              <a:ea typeface="+mn-ea"/>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da3de16298_0_43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Calibri"/>
              <a:buNone/>
            </a:pPr>
            <a:fld id="{00000000-1234-1234-1234-123412341234}" type="slidenum">
              <a:rPr lang="en-US" altLang="zh-TW">
                <a:latin typeface="Times New Roman" panose="02020603050405020304" pitchFamily="18" charset="0"/>
                <a:ea typeface="+mn-ea"/>
                <a:cs typeface="Times New Roman" panose="02020603050405020304" pitchFamily="18" charset="0"/>
              </a:rPr>
              <a:t>8</a:t>
            </a:fld>
            <a:endParaRPr>
              <a:latin typeface="Times New Roman" panose="02020603050405020304" pitchFamily="18" charset="0"/>
              <a:ea typeface="+mn-ea"/>
              <a:cs typeface="Times New Roman" panose="02020603050405020304" pitchFamily="18" charset="0"/>
            </a:endParaRPr>
          </a:p>
        </p:txBody>
      </p:sp>
      <p:sp>
        <p:nvSpPr>
          <p:cNvPr id="67" name="Google Shape;612;gda3de16298_0_438">
            <a:extLst>
              <a:ext uri="{FF2B5EF4-FFF2-40B4-BE49-F238E27FC236}">
                <a16:creationId xmlns:a16="http://schemas.microsoft.com/office/drawing/2014/main" id="{940FE9D8-FE3F-4809-89AA-9DC7CF80A5BD}"/>
              </a:ext>
            </a:extLst>
          </p:cNvPr>
          <p:cNvSpPr txBox="1">
            <a:spLocks noGrp="1"/>
          </p:cNvSpPr>
          <p:nvPr>
            <p:ph idx="1"/>
          </p:nvPr>
        </p:nvSpPr>
        <p:spPr>
          <a:xfrm>
            <a:off x="628650" y="1825625"/>
            <a:ext cx="7886700" cy="4351338"/>
          </a:xfrm>
          <a:prstGeom prst="rect">
            <a:avLst/>
          </a:prstGeom>
          <a:noFill/>
          <a:ln>
            <a:noFill/>
          </a:ln>
        </p:spPr>
        <p:txBody>
          <a:bodyPr spcFirstLastPara="1" wrap="square" lIns="91425" tIns="45700" rIns="91425" bIns="45700" anchor="t" anchorCtr="0">
            <a:normAutofit lnSpcReduction="10000"/>
          </a:bodyPr>
          <a:lstStyle/>
          <a:p>
            <a:pPr marL="369887" marR="0" lvl="0" indent="-342900" algn="l" rtl="0">
              <a:lnSpc>
                <a:spcPct val="110000"/>
              </a:lnSpc>
              <a:spcBef>
                <a:spcPts val="0"/>
              </a:spcBef>
              <a:spcAft>
                <a:spcPts val="0"/>
              </a:spcAft>
              <a:buClr>
                <a:srgbClr val="000000"/>
              </a:buClr>
              <a:buSzPts val="2200"/>
              <a:buFont typeface="Arial"/>
              <a:buChar char="•"/>
            </a:pPr>
            <a:r>
              <a:rPr lang="zh-TW" sz="24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開檔</a:t>
            </a:r>
            <a:endParaRPr sz="24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a:p>
            <a:pPr marL="736600" marR="0" lvl="1" indent="-342900" algn="l" rtl="0">
              <a:lnSpc>
                <a:spcPct val="110000"/>
              </a:lnSpc>
              <a:spcBef>
                <a:spcPts val="500"/>
              </a:spcBef>
              <a:spcAft>
                <a:spcPts val="0"/>
              </a:spcAft>
              <a:buClr>
                <a:srgbClr val="000000"/>
              </a:buClr>
              <a:buSzPts val="2000"/>
              <a:buFont typeface="Arial"/>
              <a:buChar char="•"/>
            </a:pPr>
            <a:r>
              <a:rPr lang="zh-TW"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宣告檔案結構指標</a:t>
            </a:r>
            <a:r>
              <a:rPr lang="en-US" altLang="zh-TW"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 </a:t>
            </a:r>
            <a:r>
              <a:rPr lang="zh-TW" sz="18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rPr>
              <a:t>struct file *fp;</a:t>
            </a:r>
            <a:endParaRPr sz="18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endParaRPr>
          </a:p>
          <a:p>
            <a:pPr marL="736600" marR="0" lvl="1" indent="-342900" algn="l" rtl="0">
              <a:lnSpc>
                <a:spcPct val="110000"/>
              </a:lnSpc>
              <a:spcBef>
                <a:spcPts val="500"/>
              </a:spcBef>
              <a:spcAft>
                <a:spcPts val="0"/>
              </a:spcAft>
              <a:buClr>
                <a:srgbClr val="000000"/>
              </a:buClr>
              <a:buSzPts val="2000"/>
              <a:buFont typeface="Arial"/>
              <a:buChar char="•"/>
            </a:pPr>
            <a:r>
              <a:rPr lang="zh-TW"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開啟檔案</a:t>
            </a:r>
            <a:r>
              <a:rPr lang="en-US" altLang="zh-TW" sz="20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 </a:t>
            </a:r>
            <a:r>
              <a:rPr lang="zh-TW" sz="1800" b="0" i="0" u="none" strike="noStrike" cap="none" dirty="0">
                <a:solidFill>
                  <a:srgbClr val="3333FF"/>
                </a:solidFill>
                <a:highlight>
                  <a:srgbClr val="FFFF00"/>
                </a:highlight>
                <a:latin typeface="Times New Roman" panose="02020603050405020304" pitchFamily="18" charset="0"/>
                <a:ea typeface="+mn-ea"/>
                <a:cs typeface="Times New Roman" panose="02020603050405020304" pitchFamily="18" charset="0"/>
                <a:sym typeface="Times New Roman"/>
              </a:rPr>
              <a:t>fp = filp_open(</a:t>
            </a:r>
            <a:r>
              <a:rPr lang="zh-TW" sz="1800" b="0" i="0" u="none" strike="noStrike" cap="none" dirty="0">
                <a:solidFill>
                  <a:srgbClr val="000000"/>
                </a:solidFill>
                <a:highlight>
                  <a:srgbClr val="FFFF00"/>
                </a:highlight>
                <a:latin typeface="Times New Roman" panose="02020603050405020304" pitchFamily="18" charset="0"/>
                <a:ea typeface="+mn-ea"/>
                <a:cs typeface="Times New Roman" panose="02020603050405020304" pitchFamily="18" charset="0"/>
                <a:sym typeface="Times New Roman"/>
              </a:rPr>
              <a:t>”</a:t>
            </a:r>
            <a:r>
              <a:rPr lang="zh-TW" sz="18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rPr>
              <a:t>&lt;檔案路徑&gt;</a:t>
            </a:r>
            <a:r>
              <a:rPr lang="zh-TW" sz="1800" b="0" i="0" u="none" strike="noStrike" cap="none" dirty="0">
                <a:solidFill>
                  <a:srgbClr val="000000"/>
                </a:solidFill>
                <a:highlight>
                  <a:srgbClr val="FFFF00"/>
                </a:highlight>
                <a:latin typeface="Times New Roman" panose="02020603050405020304" pitchFamily="18" charset="0"/>
                <a:ea typeface="+mn-ea"/>
                <a:cs typeface="Times New Roman" panose="02020603050405020304" pitchFamily="18" charset="0"/>
                <a:sym typeface="Times New Roman"/>
              </a:rPr>
              <a:t>“, </a:t>
            </a:r>
            <a:r>
              <a:rPr lang="zh-TW" sz="18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rPr>
              <a:t>&lt;開檔方式&gt;</a:t>
            </a:r>
            <a:r>
              <a:rPr lang="zh-TW" sz="1800" b="0" i="0" u="none" strike="noStrike" cap="none" dirty="0">
                <a:solidFill>
                  <a:srgbClr val="000000"/>
                </a:solidFill>
                <a:highlight>
                  <a:srgbClr val="FFFF00"/>
                </a:highlight>
                <a:latin typeface="Times New Roman" panose="02020603050405020304" pitchFamily="18" charset="0"/>
                <a:ea typeface="+mn-ea"/>
                <a:cs typeface="Times New Roman" panose="02020603050405020304" pitchFamily="18" charset="0"/>
                <a:sym typeface="Times New Roman"/>
              </a:rPr>
              <a:t>, </a:t>
            </a:r>
            <a:r>
              <a:rPr lang="zh-TW" sz="18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rPr>
              <a:t>&lt;權限&gt;</a:t>
            </a:r>
            <a:r>
              <a:rPr lang="zh-TW" sz="1800" b="0" i="0" u="none" strike="noStrike" cap="none" dirty="0">
                <a:solidFill>
                  <a:srgbClr val="3333FF"/>
                </a:solidFill>
                <a:highlight>
                  <a:srgbClr val="FFFF00"/>
                </a:highlight>
                <a:latin typeface="Times New Roman" panose="02020603050405020304" pitchFamily="18" charset="0"/>
                <a:ea typeface="+mn-ea"/>
                <a:cs typeface="Times New Roman" panose="02020603050405020304" pitchFamily="18" charset="0"/>
                <a:sym typeface="Times New Roman"/>
              </a:rPr>
              <a:t>)</a:t>
            </a:r>
            <a:r>
              <a:rPr lang="zh-TW" sz="1800" b="0" i="0" u="none" strike="noStrike" cap="none" dirty="0">
                <a:solidFill>
                  <a:srgbClr val="000000"/>
                </a:solidFill>
                <a:highlight>
                  <a:srgbClr val="FFFF00"/>
                </a:highlight>
                <a:latin typeface="Times New Roman" panose="02020603050405020304" pitchFamily="18" charset="0"/>
                <a:ea typeface="+mn-ea"/>
                <a:cs typeface="Times New Roman" panose="02020603050405020304" pitchFamily="18" charset="0"/>
                <a:sym typeface="Times New Roman"/>
              </a:rPr>
              <a:t>;</a:t>
            </a:r>
            <a:endParaRPr sz="1800" b="0" i="0" u="none" strike="noStrike" cap="none" dirty="0">
              <a:solidFill>
                <a:srgbClr val="000000"/>
              </a:solidFill>
              <a:highlight>
                <a:srgbClr val="FFFF00"/>
              </a:highlight>
              <a:latin typeface="Times New Roman" panose="02020603050405020304" pitchFamily="18" charset="0"/>
              <a:ea typeface="+mn-ea"/>
              <a:cs typeface="Times New Roman" panose="02020603050405020304" pitchFamily="18" charset="0"/>
              <a:sym typeface="Times New Roman"/>
            </a:endParaRPr>
          </a:p>
          <a:p>
            <a:pPr marL="1011237" marR="0" lvl="2" indent="-342900" algn="l" rtl="0">
              <a:lnSpc>
                <a:spcPct val="110000"/>
              </a:lnSpc>
              <a:spcBef>
                <a:spcPts val="500"/>
              </a:spcBef>
              <a:spcAft>
                <a:spcPts val="0"/>
              </a:spcAft>
              <a:buClr>
                <a:srgbClr val="000000"/>
              </a:buClr>
              <a:buSzPts val="1700"/>
              <a:buFont typeface="Arial"/>
              <a:buChar char="•"/>
            </a:pPr>
            <a:r>
              <a:rPr lang="zh-TW" sz="18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檔案路徑：要開啟檔案的路徑</a:t>
            </a:r>
            <a:endParaRPr sz="18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a:p>
            <a:pPr marL="1011237" marR="0" lvl="2" indent="-342900" algn="l" rtl="0">
              <a:lnSpc>
                <a:spcPct val="110000"/>
              </a:lnSpc>
              <a:spcBef>
                <a:spcPts val="500"/>
              </a:spcBef>
              <a:spcAft>
                <a:spcPts val="0"/>
              </a:spcAft>
              <a:buClr>
                <a:srgbClr val="000000"/>
              </a:buClr>
              <a:buSzPts val="1700"/>
              <a:buFont typeface="Arial"/>
              <a:buChar char="•"/>
            </a:pPr>
            <a:r>
              <a:rPr lang="zh-TW" sz="18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開檔方式：有下列三種參數，若要同時使用２個（含）以上的方式可以使用</a:t>
            </a:r>
            <a:r>
              <a:rPr lang="zh-TW" sz="18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rPr>
              <a:t>OR(|)</a:t>
            </a:r>
            <a:r>
              <a:rPr lang="zh-TW" sz="18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的方式來填寫，例如要使用讀寫檔案且當檔案沒有時候要創建就要輸入</a:t>
            </a:r>
            <a:r>
              <a:rPr lang="zh-TW" sz="1800" b="0" i="0" u="none" strike="noStrike" cap="none" dirty="0">
                <a:solidFill>
                  <a:srgbClr val="FF0000"/>
                </a:solidFill>
                <a:highlight>
                  <a:srgbClr val="FFFF00"/>
                </a:highlight>
                <a:latin typeface="Times New Roman" panose="02020603050405020304" pitchFamily="18" charset="0"/>
                <a:ea typeface="+mn-ea"/>
                <a:cs typeface="Times New Roman" panose="02020603050405020304" pitchFamily="18" charset="0"/>
                <a:sym typeface="Times New Roman"/>
              </a:rPr>
              <a:t>O_RDWR| O_CREAT</a:t>
            </a:r>
            <a:endParaRPr sz="1800" b="0" i="0" u="none" strike="noStrike" cap="none" dirty="0">
              <a:solidFill>
                <a:srgbClr val="000000"/>
              </a:solidFill>
              <a:highlight>
                <a:srgbClr val="FFFF00"/>
              </a:highlight>
              <a:latin typeface="Times New Roman" panose="02020603050405020304" pitchFamily="18" charset="0"/>
              <a:ea typeface="+mn-ea"/>
              <a:cs typeface="Times New Roman" panose="02020603050405020304" pitchFamily="18" charset="0"/>
              <a:sym typeface="Times New Roman"/>
            </a:endParaRPr>
          </a:p>
          <a:p>
            <a:pPr marL="1284287" marR="0" lvl="3" indent="-342900" algn="l" rtl="0">
              <a:lnSpc>
                <a:spcPct val="110000"/>
              </a:lnSpc>
              <a:spcBef>
                <a:spcPts val="500"/>
              </a:spcBef>
              <a:spcAft>
                <a:spcPts val="0"/>
              </a:spcAft>
              <a:buClr>
                <a:srgbClr val="000000"/>
              </a:buClr>
              <a:buSzPts val="1600"/>
              <a:buFont typeface="Arial"/>
              <a:buChar char="•"/>
            </a:pPr>
            <a:r>
              <a:rPr lang="zh-TW" sz="16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O_RDWR：Open for reading and writing. The result is undefined if this flag is applied to a FIFO.</a:t>
            </a:r>
            <a:endParaRPr sz="16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a:p>
            <a:pPr marL="1284287" marR="0" lvl="3" indent="-342900" algn="l" rtl="0">
              <a:lnSpc>
                <a:spcPct val="110000"/>
              </a:lnSpc>
              <a:spcBef>
                <a:spcPts val="500"/>
              </a:spcBef>
              <a:spcAft>
                <a:spcPts val="0"/>
              </a:spcAft>
              <a:buClr>
                <a:srgbClr val="000000"/>
              </a:buClr>
              <a:buSzPts val="1600"/>
              <a:buFont typeface="Arial"/>
              <a:buChar char="•"/>
            </a:pPr>
            <a:r>
              <a:rPr lang="zh-TW" sz="16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O_WRONLY ：Open for writing only.</a:t>
            </a:r>
            <a:endParaRPr sz="16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a:p>
            <a:pPr marL="1284287" marR="0" lvl="3" indent="-342900" algn="l" rtl="0">
              <a:lnSpc>
                <a:spcPct val="110000"/>
              </a:lnSpc>
              <a:spcBef>
                <a:spcPts val="500"/>
              </a:spcBef>
              <a:spcAft>
                <a:spcPts val="0"/>
              </a:spcAft>
              <a:buClr>
                <a:srgbClr val="000000"/>
              </a:buClr>
              <a:buSzPts val="1600"/>
              <a:buFont typeface="Arial"/>
              <a:buChar char="•"/>
            </a:pPr>
            <a:r>
              <a:rPr lang="zh-TW" sz="16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O_RDONLY：Open for reading only.</a:t>
            </a:r>
            <a:endParaRPr sz="16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a:p>
            <a:pPr marL="1284287" marR="0" lvl="3" indent="-342900" algn="l" rtl="0">
              <a:lnSpc>
                <a:spcPct val="110000"/>
              </a:lnSpc>
              <a:spcBef>
                <a:spcPts val="500"/>
              </a:spcBef>
              <a:spcAft>
                <a:spcPts val="0"/>
              </a:spcAft>
              <a:buClr>
                <a:srgbClr val="000000"/>
              </a:buClr>
              <a:buSzPts val="1600"/>
              <a:buFont typeface="Arial"/>
              <a:buChar char="•"/>
            </a:pPr>
            <a:r>
              <a:rPr lang="zh-TW" sz="16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O_CREAT：若沒有檔案時創建檔案</a:t>
            </a:r>
            <a:endParaRPr sz="16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a:p>
            <a:pPr marL="1011237" marR="0" lvl="2" indent="-342900" algn="l" rtl="0">
              <a:lnSpc>
                <a:spcPct val="110000"/>
              </a:lnSpc>
              <a:spcBef>
                <a:spcPts val="500"/>
              </a:spcBef>
              <a:spcAft>
                <a:spcPts val="0"/>
              </a:spcAft>
              <a:buClr>
                <a:srgbClr val="000000"/>
              </a:buClr>
              <a:buSzPts val="1800"/>
              <a:buFont typeface="Arial"/>
              <a:buChar char="•"/>
            </a:pPr>
            <a:r>
              <a:rPr lang="zh-TW" sz="18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權限：</a:t>
            </a:r>
            <a:r>
              <a:rPr lang="zh-TW" sz="16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Linux</a:t>
            </a:r>
            <a:r>
              <a:rPr lang="zh-TW" sz="18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rPr>
              <a:t>檔案權限（４為數字），預設設０即可</a:t>
            </a:r>
            <a:endParaRPr sz="1800" b="0" i="0" u="none" strike="noStrike" cap="none" dirty="0">
              <a:solidFill>
                <a:schemeClr val="bg1"/>
              </a:solidFill>
              <a:latin typeface="Times New Roman" panose="02020603050405020304" pitchFamily="18" charset="0"/>
              <a:ea typeface="+mn-ea"/>
              <a:cs typeface="Times New Roman" panose="02020603050405020304" pitchFamily="18" charset="0"/>
              <a:sym typeface="Times New Roman"/>
            </a:endParaRPr>
          </a:p>
        </p:txBody>
      </p:sp>
      <p:sp>
        <p:nvSpPr>
          <p:cNvPr id="68" name="Google Shape;611;gda3de16298_0_438">
            <a:extLst>
              <a:ext uri="{FF2B5EF4-FFF2-40B4-BE49-F238E27FC236}">
                <a16:creationId xmlns:a16="http://schemas.microsoft.com/office/drawing/2014/main" id="{CB2051BD-E6EF-4C8A-B488-306C2CF37545}"/>
              </a:ext>
            </a:extLst>
          </p:cNvPr>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3300"/>
              <a:buFont typeface="Arial"/>
              <a:buNone/>
            </a:pPr>
            <a:r>
              <a:rPr lang="zh-TW" sz="2800" b="0" i="0" u="none" strike="noStrike" cap="none" dirty="0">
                <a:solidFill>
                  <a:schemeClr val="dk1"/>
                </a:solidFill>
                <a:latin typeface="Times New Roman" panose="02020603050405020304" pitchFamily="18" charset="0"/>
                <a:ea typeface="+mn-ea"/>
                <a:cs typeface="Times New Roman" panose="02020603050405020304" pitchFamily="18" charset="0"/>
                <a:sym typeface="Microsoft JhengHei"/>
              </a:rPr>
              <a:t>使用 LINUX KERNEL 的函式庫進行檔案處理</a:t>
            </a:r>
            <a:endParaRPr sz="3200" b="0" i="0" u="none" strike="noStrike" cap="none" dirty="0">
              <a:solidFill>
                <a:srgbClr val="000000"/>
              </a:solidFill>
              <a:latin typeface="Times New Roman" panose="02020603050405020304" pitchFamily="18" charset="0"/>
              <a:ea typeface="+mn-ea"/>
              <a:cs typeface="Times New Roman" panose="02020603050405020304" pitchFamily="18" charset="0"/>
              <a:sym typeface="Times New Roman"/>
            </a:endParaRPr>
          </a:p>
        </p:txBody>
      </p:sp>
    </p:spTree>
  </p:cSld>
  <p:clrMapOvr>
    <a:masterClrMapping/>
  </p:clrMapOvr>
</p:sld>
</file>

<file path=ppt/theme/theme1.xml><?xml version="1.0" encoding="utf-8"?>
<a:theme xmlns:a="http://schemas.openxmlformats.org/drawingml/2006/main" name="嵌入式模板">
  <a:themeElements>
    <a:clrScheme name="自訂 1">
      <a:dk1>
        <a:srgbClr val="FFFFFF"/>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嵌入式模板" id="{2AAC2297-ED3D-4ACB-A542-35E0DC6701B8}" vid="{4D596DE7-8F6A-47C7-A477-CFE362628411}"/>
    </a:ext>
  </a:extLst>
</a:theme>
</file>

<file path=ppt/theme/theme2.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嵌入式模板</Template>
  <TotalTime>48</TotalTime>
  <Words>1699</Words>
  <Application>Microsoft Office PowerPoint</Application>
  <PresentationFormat>如螢幕大小 (4:3)</PresentationFormat>
  <Paragraphs>146</Paragraphs>
  <Slides>25</Slides>
  <Notes>24</Notes>
  <HiddenSlides>0</HiddenSlides>
  <MMClips>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25</vt:i4>
      </vt:variant>
    </vt:vector>
  </HeadingPairs>
  <TitlesOfParts>
    <vt:vector size="35" baseType="lpstr">
      <vt:lpstr>標楷體</vt:lpstr>
      <vt:lpstr>Times New Roman</vt:lpstr>
      <vt:lpstr>Montserrat</vt:lpstr>
      <vt:lpstr>微軟正黑體</vt:lpstr>
      <vt:lpstr>Century Gothic</vt:lpstr>
      <vt:lpstr>標楷體</vt:lpstr>
      <vt:lpstr>微軟正黑體</vt:lpstr>
      <vt:lpstr>Arial</vt:lpstr>
      <vt:lpstr>Calibri</vt:lpstr>
      <vt:lpstr>嵌入式模板</vt:lpstr>
      <vt:lpstr>微算機系統實習 MICROPROCESSOR SYSTEMS LAB. SPRING, 2023</vt:lpstr>
      <vt:lpstr>PowerPoint 簡報</vt:lpstr>
      <vt:lpstr>作業繳交格式</vt:lpstr>
      <vt:lpstr>作業繳交</vt:lpstr>
      <vt:lpstr>EMBEDDED LINUX DRIVER 進階資料</vt:lpstr>
      <vt:lpstr>資料內容</vt:lpstr>
      <vt:lpstr>使用 LINUX KERNEL 的函式庫進行檔案處理</vt:lpstr>
      <vt:lpstr> 讀取 USER SPACE 的資料</vt:lpstr>
      <vt:lpstr>使用 LINUX KERNEL 的函式庫進行檔案處理</vt:lpstr>
      <vt:lpstr>使用 LINUX KERNEL 的函式庫進行檔案處理</vt:lpstr>
      <vt:lpstr>使用 LINUX KERNEL 的函式庫進行檔案處理</vt:lpstr>
      <vt:lpstr>使用 LINUX KERNEL 的函式庫進行檔案處理</vt:lpstr>
      <vt:lpstr>使用 LINUX KERNEL 的函式庫進行檔案處理</vt:lpstr>
      <vt:lpstr>使用 LINUX KERNEL 的函式庫進行檔案處理</vt:lpstr>
      <vt:lpstr>實驗說明</vt:lpstr>
      <vt:lpstr>本次實驗目標</vt:lpstr>
      <vt:lpstr>LAB 6-2 項目要求</vt:lpstr>
      <vt:lpstr>LAB 6-2 項目要求</vt:lpstr>
      <vt:lpstr>LAB 6-2 項目要求</vt:lpstr>
      <vt:lpstr>影片拍攝內容</vt:lpstr>
      <vt:lpstr>影片拍攝內容</vt:lpstr>
      <vt:lpstr>範例影片</vt:lpstr>
      <vt:lpstr>參考範例</vt:lpstr>
      <vt:lpstr>字元裝置驅動模組drv_write function 參考範例(1)</vt:lpstr>
      <vt:lpstr>LED控制程式setGPIO function參考範例 (此程式用作控制/dev/demo裝置檔案，開啟LED燈)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微算機系統實習 MICROPROCESSOR SYSTEMS LAB. SPRING, 2023</dc:title>
  <dc:creator>sm9195</dc:creator>
  <cp:lastModifiedBy>賴俊霖</cp:lastModifiedBy>
  <cp:revision>8</cp:revision>
  <dcterms:created xsi:type="dcterms:W3CDTF">2011-02-27T13:28:17Z</dcterms:created>
  <dcterms:modified xsi:type="dcterms:W3CDTF">2023-05-19T04:35:55Z</dcterms:modified>
</cp:coreProperties>
</file>